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28"/>
  </p:notesMasterIdLst>
  <p:sldIdLst>
    <p:sldId id="306" r:id="rId2"/>
    <p:sldId id="265" r:id="rId3"/>
    <p:sldId id="307" r:id="rId4"/>
    <p:sldId id="317" r:id="rId5"/>
    <p:sldId id="309" r:id="rId6"/>
    <p:sldId id="310" r:id="rId7"/>
    <p:sldId id="311" r:id="rId8"/>
    <p:sldId id="312" r:id="rId9"/>
    <p:sldId id="318" r:id="rId10"/>
    <p:sldId id="338" r:id="rId11"/>
    <p:sldId id="320" r:id="rId12"/>
    <p:sldId id="299" r:id="rId13"/>
    <p:sldId id="283" r:id="rId14"/>
    <p:sldId id="313" r:id="rId15"/>
    <p:sldId id="314" r:id="rId16"/>
    <p:sldId id="322" r:id="rId17"/>
    <p:sldId id="334" r:id="rId18"/>
    <p:sldId id="325" r:id="rId19"/>
    <p:sldId id="335" r:id="rId20"/>
    <p:sldId id="336" r:id="rId21"/>
    <p:sldId id="324" r:id="rId22"/>
    <p:sldId id="304" r:id="rId23"/>
    <p:sldId id="289" r:id="rId24"/>
    <p:sldId id="296" r:id="rId25"/>
    <p:sldId id="269" r:id="rId26"/>
    <p:sldId id="323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5C2E5-9B14-4D42-A987-7DDE737FB8BF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38DD1-750F-45F9-AE84-92F21823A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1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BB3369-09C3-4DB5-AA29-747574F5755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3CC662-6E95-486E-B84C-35272B2D9F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18B4DB-3F65-49DF-9BEC-3127284CAD4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E585D4-1FB2-40DA-9D91-0217BDA99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talker\Documents\&#1054;&#1090;&#1082;&#1088;&#1099;&#1090;&#1099;&#1081;%20&#1091;&#1088;&#1086;&#1082;%202\&#1056;&#1086;&#1083;&#1080;&#1082;%20&#1089;&#1074;&#1103;&#1097;&#1077;&#1085;&#1085;&#1072;&#1103;%20&#1074;&#1086;&#1081;&#1085;&#1072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file:///C:\Users\Stalker\Documents\&#1054;&#1090;&#1082;&#1088;&#1099;&#1090;&#1099;&#1081;%20&#1091;&#1088;&#1086;&#1082;%202\&#1046;&#1076;&#1080;%20&#1084;&#1077;&#1085;&#1103;%20&#1084;&#1077;&#1083;&#1086;&#1076;&#1080;&#1103;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ensor.net.ua/forum/theme_images/369450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lker\Documents\&#1054;&#1090;&#1082;&#1088;&#1099;&#1090;&#1099;&#1081;%20&#1091;&#1088;&#1086;&#1082;%202\&#1051;&#1077;&#1074;&#1080;&#1090;&#1072;&#1085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091351af80f2cbd5254237b67c110c6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70-ЛЕТИЮ ВЕЛИКОЙ ПОБЕДЫ ПОСВЯЩАЕТСЯ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46630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олик священная вой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Поэты военной поры: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554162"/>
            <a:ext cx="8777318" cy="4525963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Н.Тихонов</a:t>
            </a:r>
          </a:p>
          <a:p>
            <a:pPr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А.Сурков</a:t>
            </a:r>
          </a:p>
          <a:p>
            <a:pPr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К.Симонов </a:t>
            </a:r>
          </a:p>
          <a:p>
            <a:pPr>
              <a:buFont typeface="Wingdings" pitchFamily="2" charset="2"/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А.Прокофьев</a:t>
            </a:r>
          </a:p>
          <a:p>
            <a:pPr>
              <a:buFont typeface="Wingdings" pitchFamily="2" charset="2"/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Н.Тихонов</a:t>
            </a:r>
          </a:p>
          <a:p>
            <a:pPr>
              <a:buFont typeface="Wingdings" pitchFamily="2" charset="2"/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С.Щипачев</a:t>
            </a:r>
          </a:p>
          <a:p>
            <a:pPr>
              <a:buFont typeface="Wingdings" pitchFamily="2" charset="2"/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М.Исаковский</a:t>
            </a:r>
          </a:p>
          <a:p>
            <a:pPr>
              <a:buFont typeface="Wingdings" pitchFamily="2" charset="2"/>
              <a:buNone/>
            </a:pP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А.Твардовский и др.</a:t>
            </a:r>
          </a:p>
          <a:p>
            <a:pPr>
              <a:buFont typeface="Wingdings" pitchFamily="2" charset="2"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b="1" dirty="0" smtClean="0"/>
              <a:t>          </a:t>
            </a:r>
          </a:p>
        </p:txBody>
      </p:sp>
      <p:pic>
        <p:nvPicPr>
          <p:cNvPr id="6148" name="Picture 12" descr="4 00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85860"/>
            <a:ext cx="4876800" cy="53578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imonov-paren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4143404" cy="5429288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1142984"/>
            <a:ext cx="4643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 Михайлович Симонов</a:t>
            </a:r>
          </a:p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1915-1979</a:t>
            </a:r>
            <a:endParaRPr lang="ru-RU" sz="6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 descr="Полотно"/>
          <p:cNvSpPr>
            <a:spLocks noChangeArrowheads="1"/>
          </p:cNvSpPr>
          <p:nvPr/>
        </p:nvSpPr>
        <p:spPr bwMode="auto">
          <a:xfrm>
            <a:off x="468313" y="0"/>
            <a:ext cx="8229600" cy="12684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К.М.Симонов  «Жди меня»</a:t>
            </a:r>
          </a:p>
          <a:p>
            <a:pPr algn="ctr"/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1941</a:t>
            </a:r>
          </a:p>
          <a:p>
            <a:pPr algn="ctr"/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013" name="Rectangle 5" descr="Газетная бумага"/>
          <p:cNvSpPr>
            <a:spLocks noChangeArrowheads="1"/>
          </p:cNvSpPr>
          <p:nvPr/>
        </p:nvSpPr>
        <p:spPr bwMode="auto">
          <a:xfrm>
            <a:off x="4357687" y="1430323"/>
            <a:ext cx="4786314" cy="542767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0" y="1928802"/>
          <a:ext cx="4357686" cy="421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Фотография Photo Editor" r:id="rId6" imgW="2286198" imgH="1737511" progId="">
                  <p:embed/>
                </p:oleObj>
              </mc:Choice>
              <mc:Fallback>
                <p:oleObj name="Фотография Photo Editor" r:id="rId6" imgW="2286198" imgH="173751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4000" contrast="2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8802"/>
                        <a:ext cx="4357686" cy="42148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Zalka_M_bo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71612"/>
            <a:ext cx="3506788" cy="496570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" name="Жди меня мелоди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7786710" y="500042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00053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5000628" cy="385762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429132"/>
            <a:ext cx="428628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«Ты помнишь, Алеша,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Смоленщины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42984"/>
            <a:ext cx="4000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М. Симонов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0"/>
            <a:ext cx="485775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9144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Стихотворение  Симонова о трудных днях отступления было обращено к сердцу каждого русского человека. В нём с огромной поэтической силой поэт передаёт горечь, боль, отчаяние воинов, вынужденных отступать. Как тяжело оказаться на дорогах войны, как тяжело смотреть на людей, которые страдают от потери близких и это еще тяжелее, чем воевать, как тяжело терять товарищей и осознавать, что по родной русской земле шагает беспощадный враг.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3275ru[1]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4000528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500175"/>
            <a:ext cx="4786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 Александрович  Сурков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1899-1983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771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А.  Сурков «В землянке»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36"/>
            <a:ext cx="7620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6"/>
            <a:ext cx="4572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1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4686"/>
            <a:ext cx="4572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" y="500042"/>
            <a:ext cx="4429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 войны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женское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6929438" cy="4571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Никто не забыт,</a:t>
            </a:r>
            <a:br>
              <a:rPr lang="ru-RU" sz="6000" dirty="0" smtClean="0"/>
            </a:br>
            <a:r>
              <a:rPr lang="ru-RU" sz="6000" dirty="0" smtClean="0"/>
              <a:t>ничто не забыто…</a:t>
            </a:r>
            <a:endParaRPr lang="ru-RU" sz="6000" dirty="0"/>
          </a:p>
        </p:txBody>
      </p:sp>
      <p:pic>
        <p:nvPicPr>
          <p:cNvPr id="40962" name="Picture 2" descr="Картинка 28 из 1539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Никто не забыт,</a:t>
            </a:r>
          </a:p>
          <a:p>
            <a:pPr algn="ctr"/>
            <a:endParaRPr 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ничто не забыто…</a:t>
            </a:r>
            <a:endParaRPr lang="ru-RU" sz="6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4429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857752" y="1285860"/>
            <a:ext cx="42862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Юлия Владимировна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Друнина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1924 - 1991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le0088_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48" y="1357298"/>
            <a:ext cx="7572428" cy="5232400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 В.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Друнина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«Четверть роты уже скосило…»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59081" y="457200"/>
            <a:ext cx="45719" cy="8382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24393496_1.jpg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02242"/>
            <a:ext cx="8001056" cy="4798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ВЕЛИКАЯ ОТЕЧЕСТВЕННАЯ ВОЙНА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3407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3407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001.radikal.ru/0805/f5/2cd794e745c1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мае 1945 года после ожесточенных сражений наши войска взяли штурмом столицу фашистской Германии и водрузили флаг своего Отечества над рейхстагом  в центре Берлина.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264320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мая 1945 года сдавшиеся фашистские генералы признали полное поражение Германии в войне, а  9 мая вся наша страна с ликованием отметила День Победы. С тех пор ежегодно 9 мая над столицей России и городами – героями расцвечивает небо праздничный салют в честь великой победы над фашизмом.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В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71810"/>
            <a:ext cx="4500562" cy="3786190"/>
          </a:xfrm>
          <a:prstGeom prst="rect">
            <a:avLst/>
          </a:prstGeom>
          <a:noFill/>
          <a:ln/>
        </p:spPr>
      </p:pic>
      <p:pic>
        <p:nvPicPr>
          <p:cNvPr id="7" name="Picture 4" descr="салют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2" y="3071810"/>
            <a:ext cx="464343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 descr="1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091351af80f2cbd5254237b67c110c66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4429132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Люди! Пока сердца стучатся, –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Какой ценой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Завоевано счастье, –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Пожалуйста, помните!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0626" y="457200"/>
            <a:ext cx="13492226" cy="838200"/>
          </a:xfrm>
        </p:spPr>
        <p:txBody>
          <a:bodyPr/>
          <a:lstStyle/>
          <a:p>
            <a:pPr eaLnBrk="1" hangingPunct="1"/>
            <a:endParaRPr lang="ru-RU" i="1" dirty="0" smtClean="0"/>
          </a:p>
        </p:txBody>
      </p:sp>
      <p:pic>
        <p:nvPicPr>
          <p:cNvPr id="19458" name="Picture 4" descr="16_bi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57338"/>
            <a:ext cx="7715304" cy="494349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214290"/>
            <a:ext cx="69294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22 июня 1941 года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95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Леви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643174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22 июня 1941 г. германские войска вероломно вторглись на территорию Советского Союза. Началась Великая Отечественная война, самая страшная и  беспощадная в истории нашей страны. </a:t>
            </a:r>
            <a:r>
              <a:rPr lang="ru-RU" sz="20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 к Победе  был долгим и трудным…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113 из 127139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61" y="0"/>
            <a:ext cx="5457839" cy="364331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58"/>
            <a:ext cx="5072066" cy="407194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" y="428604"/>
            <a:ext cx="35004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6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5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миллионов</a:t>
            </a:r>
            <a:endParaRPr lang="ru-RU" sz="54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286256"/>
            <a:ext cx="400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человеческих </a:t>
            </a:r>
          </a:p>
          <a:p>
            <a:pPr algn="ctr"/>
            <a:r>
              <a:rPr lang="ru-RU" sz="4800" b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1142984"/>
            <a:ext cx="4643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бои в Ростове на Дону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4429124" cy="47863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3" descr="в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071678"/>
            <a:ext cx="4714875" cy="4786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65722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1710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разрушенных городов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1142984"/>
            <a:ext cx="4643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0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сожженных сел и деревень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038"/>
            <a:ext cx="9144000" cy="503396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1142984"/>
            <a:ext cx="4643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0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1418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дней войны</a:t>
            </a:r>
            <a:endParaRPr lang="ru-RU" sz="4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1612"/>
            <a:ext cx="4786314" cy="37147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5" descr="Iz_khro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571876"/>
            <a:ext cx="5500694" cy="32861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628" y="1357298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каждый из них – это кровь и смерть, боль и горечь утрат, гибель лучших сынов и дочерей России, радость больших и малых побед, каждая из которых – чудо бесстрашия, доблести.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0"/>
            <a:ext cx="528638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528638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" y="285728"/>
            <a:ext cx="3857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стала огромной трагедией и великим подвигом нашего народа. И  неслучайно её называют Великой и Священной, ведь  она подняла все поколения на борьбу за святое, правое дело.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429256" y="4143380"/>
            <a:ext cx="371474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Встали все, кто мог держать в руках оружие, кто мог защищать Родину. Вчерашние школьники осаждали военкоматы, просились на фронт, прибавляя себе год-два. И уходили, чтобы не вернуться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1c9d589b18dbbad5f0fc634b1f75ac8cdd5ea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1257</TotalTime>
  <Words>354</Words>
  <Application>Microsoft Office PowerPoint</Application>
  <PresentationFormat>Экран (4:3)</PresentationFormat>
  <Paragraphs>60</Paragraphs>
  <Slides>26</Slides>
  <Notes>1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Фотография Photo Editor</vt:lpstr>
      <vt:lpstr>Презентация PowerPoint</vt:lpstr>
      <vt:lpstr>Никто не забыт, ничто не забыто…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Поэты военной поры: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Stalker</dc:creator>
  <cp:lastModifiedBy>diz</cp:lastModifiedBy>
  <cp:revision>139</cp:revision>
  <dcterms:created xsi:type="dcterms:W3CDTF">2015-02-02T11:51:05Z</dcterms:created>
  <dcterms:modified xsi:type="dcterms:W3CDTF">2015-04-12T13:36:33Z</dcterms:modified>
</cp:coreProperties>
</file>