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79" r:id="rId4"/>
    <p:sldId id="280" r:id="rId5"/>
    <p:sldId id="272" r:id="rId6"/>
    <p:sldId id="257" r:id="rId7"/>
    <p:sldId id="260" r:id="rId8"/>
    <p:sldId id="261" r:id="rId9"/>
    <p:sldId id="262" r:id="rId10"/>
    <p:sldId id="278" r:id="rId11"/>
    <p:sldId id="263" r:id="rId12"/>
    <p:sldId id="271" r:id="rId13"/>
    <p:sldId id="264" r:id="rId14"/>
    <p:sldId id="265" r:id="rId15"/>
    <p:sldId id="268" r:id="rId16"/>
    <p:sldId id="266" r:id="rId17"/>
    <p:sldId id="269" r:id="rId18"/>
    <p:sldId id="267" r:id="rId19"/>
    <p:sldId id="270" r:id="rId20"/>
    <p:sldId id="274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63304-2077-4ECE-B2B2-482F0E7DA08F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8A65A-7F51-4AD5-A231-DF8BF1F66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8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A65A-7F51-4AD5-A231-DF8BF1F666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1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1EA5-99F5-423E-A6BB-63701A77B987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9C61-78B3-452D-9788-1E12C8710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9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54C-ACD3-4468-BF39-6C901F892E3F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1E24-5D54-4A1E-B087-BE7386196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3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BB15-AF9C-4492-B7B4-09F7552E68FD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72FE-8742-48E9-8314-3DCC8FC82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CF96-AAF4-4B6F-A1B7-82C30EA90732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F37-7B81-4480-96CC-DDF87D9BC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8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0956-359B-4BB0-B774-A09250FDC808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0D89-D722-43F0-A129-50F0A39EC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A1D3-9A38-41F6-88C9-A3AEEC7FB3EE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901F-BE3E-461D-9F22-B19E25791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7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A7BD-1E68-47F1-AF1A-1A25D9B58B45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8A82-3B05-4F2F-A965-9059B8642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1D49-A9FE-4AF5-AF2B-89C883C19EDD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9857-79A9-4E5C-A6BF-F4027387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7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53D5-FC77-4631-9F62-143E0C2DA248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B510-CEAF-4094-8278-40679456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2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41E7-90C9-4B7A-876C-25B243A64DEC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6451-D39D-4038-8481-C77C80F7E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B424-6724-4DF3-9BFE-D474886EB041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0D0F-A3C2-458A-93DF-651AC54D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1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D2ED6-7AA2-480D-923C-F329EAF2BCE1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D0482-1BEA-4CA8-BF72-061CD64D2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cuments\&#1064;&#1082;&#1086;&#1083;&#1072;\&#1042;&#1086;&#1089;&#1087;&#1080;&#1090;&#1072;&#1090;.%20&#1088;&#1072;&#1073;&#1086;&#1090;&#1072;\&#1044;&#1085;&#1077;&#1074;&#1085;&#1080;&#1082;%20&#1058;&#1072;&#1085;&#1080;%20&#1057;&#1072;&#1074;&#1080;&#1095;&#1077;&#1074;&#1086;&#1081;\&#1047;&#1074;&#1091;&#1082;%20&#1084;&#1077;&#1090;&#1088;&#1086;&#1085;&#1086;&#1084;&#1072;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&#1085;&#1077;&#1076;&#1077;&#1083;&#1103;%20&#1087;&#1072;&#1090;&#1088;&#1080;&#1086;&#1090;&#1080;&#1079;&#1084;&#1072;\&#1060;&#1056;&#1040;&#1043;&#1052;&#1045;&#1053;&#1058;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&#1085;&#1077;&#1076;&#1077;&#1083;&#1103;%20&#1087;&#1072;&#1090;&#1088;&#1080;&#1086;&#1090;&#1080;&#1079;&#1084;&#1072;\&#1085;&#1077;%20&#1079;&#1072;&#1073;&#1099;&#1083;&#1080;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77;&#1076;&#1077;&#1083;&#1103;%20&#1087;&#1072;&#1090;&#1088;&#1080;&#1086;&#1090;&#1080;&#1079;&#1084;&#1072;\65-&#1083;&#1077;&#1090;&#1080;&#1077;%20&#1087;&#1086;&#1073;&#1077;&#1076;&#1099;\&#1084;&#1077;&#1090;&#1088;&#1086;&#1085;&#1086;&#1084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&#1085;&#1077;&#1076;&#1077;&#1083;&#1103;%20&#1087;&#1072;&#1090;&#1088;&#1080;&#1086;&#1090;&#1080;&#1079;&#1084;&#1072;\&#1089;&#1086;&#1083;&#1085;&#1094;&#1077;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5;&#1077;&#1076;&#1077;&#1083;&#1103;%20&#1087;&#1072;&#1090;&#1088;&#1080;&#1086;&#1090;&#1080;&#1079;&#1084;&#1072;\&#1055;&#1091;&#1089;&#1090;&#1100;%20&#1074;&#1089;&#1077;&#1075;&#1076;&#1072;&#1073;&#1091;&#1076;&#1077;&#1090;%20&#1089;&#1086;&#1083;&#1085;&#1094;&#1077;%200.wmv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im3-tub.yandex.ru/i?id=372977387-31-72&amp;tov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6228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5-tub-ru.yandex.net/i?id=179581284-2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8274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im7-tub-ru.yandex.net/i?id=84317925-1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429000"/>
            <a:ext cx="38274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Users\LENA\Desktop\картинки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5750"/>
            <a:ext cx="4316413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714875" y="0"/>
            <a:ext cx="4286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Таня</a:t>
            </a:r>
          </a:p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 Савичева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Звук метроном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0740-large - коп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457200" y="381000"/>
            <a:ext cx="2362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10740-large - копия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2249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10740-large - копия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5086350" y="238125"/>
            <a:ext cx="22272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10740-large - копия (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553200" y="2057400"/>
            <a:ext cx="2063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0740-large - копия (6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762000" y="3505200"/>
            <a:ext cx="22399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0740-large - копия (7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3352800" y="3048000"/>
            <a:ext cx="24526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740-large - копия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762000" y="914400"/>
            <a:ext cx="2592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0740-large - копия (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517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740-large - копия (1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5951538" y="1711325"/>
            <a:ext cx="24479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РАГМЕН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7" descr="ima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4530725" cy="2643187"/>
          </a:xfrm>
          <a:solidFill>
            <a:srgbClr val="800000"/>
          </a:solidFill>
          <a:ln w="571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6388" name="Picture 4" descr="3o32sp-5b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142875"/>
            <a:ext cx="3998912" cy="2786063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2" descr="J:\войннно\2ff2d8deb735ce85dac3aa5de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47863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не забыл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ANd9GcSJZmLjufYDFwuSYQrVyf0itBpBmfQSmmAQ22N8z8fhQTw8N9U03IIp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627438"/>
            <a:ext cx="2814638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Хлеб вой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0005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5770563" cy="32861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2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5088"/>
            <a:ext cx="4500562" cy="3221037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4313" y="571500"/>
            <a:ext cx="59293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 b="1">
                <a:solidFill>
                  <a:schemeClr val="bg1"/>
                </a:solidFill>
                <a:latin typeface="Comic Sans MS" pitchFamily="66" charset="0"/>
              </a:rPr>
              <a:t>Я помню!</a:t>
            </a:r>
          </a:p>
          <a:p>
            <a:pPr algn="ctr" eaLnBrk="1" hangingPunct="1"/>
            <a:r>
              <a:rPr lang="ru-RU" altLang="ru-RU" sz="8000" b="1">
                <a:solidFill>
                  <a:schemeClr val="bg1"/>
                </a:solidFill>
                <a:latin typeface="Comic Sans MS" pitchFamily="66" charset="0"/>
              </a:rPr>
              <a:t>Я горжусь!</a:t>
            </a:r>
          </a:p>
        </p:txBody>
      </p:sp>
      <p:pic>
        <p:nvPicPr>
          <p:cNvPr id="4" name="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K00003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14438" y="-1000125"/>
            <a:ext cx="6643688" cy="8643937"/>
          </a:xfrm>
          <a:noFill/>
        </p:spPr>
      </p:pic>
      <p:pic>
        <p:nvPicPr>
          <p:cNvPr id="5" name="Picture 12" descr="Дети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4432">
            <a:off x="957263" y="4087813"/>
            <a:ext cx="4500562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D1956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6725">
            <a:off x="6313488" y="2565400"/>
            <a:ext cx="23510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3850" y="1341438"/>
            <a:ext cx="2159000" cy="18002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357438" y="1500188"/>
            <a:ext cx="1676400" cy="914400"/>
          </a:xfrm>
          <a:prstGeom prst="cloudCallout">
            <a:avLst>
              <a:gd name="adj1" fmla="val -8523"/>
              <a:gd name="adj2" fmla="val 1163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072063" y="1500188"/>
            <a:ext cx="1676400" cy="914400"/>
          </a:xfrm>
          <a:prstGeom prst="cloudCallout">
            <a:avLst>
              <a:gd name="adj1" fmla="val -8523"/>
              <a:gd name="adj2" fmla="val 1163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571875" y="2714625"/>
            <a:ext cx="1676400" cy="914400"/>
          </a:xfrm>
          <a:prstGeom prst="cloudCallout">
            <a:avLst>
              <a:gd name="adj1" fmla="val -8523"/>
              <a:gd name="adj2" fmla="val 1163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1457325"/>
          </a:xfrm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3076" name="Picture 2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7643813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лнц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ти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d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40005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143000" y="3714750"/>
            <a:ext cx="7500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8000" b="1">
                <a:solidFill>
                  <a:srgbClr val="FFFF00"/>
                </a:solidFill>
                <a:latin typeface="Comic Sans MS" pitchFamily="66" charset="0"/>
              </a:rPr>
              <a:t>Пусть всегда будет солнце!</a:t>
            </a:r>
          </a:p>
        </p:txBody>
      </p:sp>
      <p:pic>
        <p:nvPicPr>
          <p:cNvPr id="6" name="Пусть всегдабудет солнце 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85800"/>
            <a:ext cx="4429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6-tub-ru.yandex.net/i?id=42271332-4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33543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im2-tub-ru.yandex.net/i?id=48249015-10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738"/>
            <a:ext cx="34290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im0-tub-ru.yandex.net/i?id=312069139-33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33575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3" name="Picture 2" descr="C:\Users\LENA\Desktop\картинки\з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85750"/>
            <a:ext cx="3357563" cy="3379788"/>
          </a:xfrm>
          <a:noFill/>
        </p:spPr>
      </p:pic>
      <p:pic>
        <p:nvPicPr>
          <p:cNvPr id="5124" name="Picture 3" descr="C:\Users\LENA\Desktop\картинки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857625"/>
            <a:ext cx="1962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71500"/>
            <a:ext cx="240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Зина Портн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43250"/>
            <a:ext cx="2517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Валя Кот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00500"/>
            <a:ext cx="2543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Леня Гол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5750"/>
            <a:ext cx="2566987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4.mm.bing.net/images/thumbnail.aspx?q=1629884713995&amp;id=853aae9f9f75e83a158e5816fb2611f7&amp;url=http%3a%2f%2fskm-brateevo.ucoz.ru%2fPioneri%2fMihe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8375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000625" y="214313"/>
            <a:ext cx="4143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Лара</a:t>
            </a:r>
          </a:p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Михеенко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714875" y="214313"/>
            <a:ext cx="42148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Марат</a:t>
            </a:r>
          </a:p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Казей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2.mm.bing.net/images/thumbnail.aspx?q=1620349295537&amp;id=73da4083a01740e0ce2aefcb0f455900&amp;url=http%3a%2f%2fpetris.ru%2fimages%2fgero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643438" y="285750"/>
            <a:ext cx="45005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Лёня</a:t>
            </a:r>
          </a:p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  <a:latin typeface="Comic Sans MS" pitchFamily="66" charset="0"/>
              </a:rPr>
              <a:t>Голиков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?id=131339403-2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365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im0-tub-ru.yandex.net/i?id=12058167-30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76675"/>
            <a:ext cx="44846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ttp://im3-tub-ru.yandex.net/i?id=51567926-01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42875"/>
            <a:ext cx="3603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54b561ee8a623c12eef854436c5ffee9c8fb4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</Words>
  <Application>Microsoft Office PowerPoint</Application>
  <PresentationFormat>Экран (4:3)</PresentationFormat>
  <Paragraphs>14</Paragraphs>
  <Slides>21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Prezentaciya_k_kl_chasu__Malaxovoy</dc:title>
  <dc:creator>ДИНА Владимировна</dc:creator>
  <cp:lastModifiedBy>diz</cp:lastModifiedBy>
  <cp:revision>26</cp:revision>
  <dcterms:created xsi:type="dcterms:W3CDTF">2010-03-20T05:02:26Z</dcterms:created>
  <dcterms:modified xsi:type="dcterms:W3CDTF">2015-03-15T03:45:30Z</dcterms:modified>
</cp:coreProperties>
</file>