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258" r:id="rId4"/>
    <p:sldId id="267" r:id="rId5"/>
    <p:sldId id="257" r:id="rId6"/>
    <p:sldId id="277" r:id="rId7"/>
    <p:sldId id="279" r:id="rId8"/>
    <p:sldId id="278" r:id="rId9"/>
    <p:sldId id="276" r:id="rId10"/>
    <p:sldId id="266" r:id="rId11"/>
    <p:sldId id="281" r:id="rId12"/>
    <p:sldId id="280" r:id="rId13"/>
    <p:sldId id="261" r:id="rId14"/>
    <p:sldId id="262" r:id="rId15"/>
    <p:sldId id="263" r:id="rId16"/>
    <p:sldId id="259" r:id="rId17"/>
    <p:sldId id="270" r:id="rId18"/>
    <p:sldId id="269" r:id="rId19"/>
    <p:sldId id="265" r:id="rId20"/>
    <p:sldId id="275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52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86409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68F66-184A-434B-801D-8BB9F92D911F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BB41C0-596E-46B7-9B4A-905DC9DA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2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B41C0-596E-46B7-9B4A-905DC9DA64F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8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D0851-9576-443B-8802-97D45049C65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0A26D-8ADA-42B4-95DF-72F8AB014F8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9E7D-5D55-4352-B6E6-C141F7F1642A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6419-D251-4A8F-B93E-27EAEEE91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925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0FB6-BEA5-4103-AAFA-908D3E746B05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D9C9-2563-4FAF-AD72-A9380647F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33790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A1BC-612A-4B3B-A3F3-F83CFBF2CD44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A0F9-3E02-46B9-BA20-BADFA8C1F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88566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A2C3-0145-4C8A-A531-A0CC133B2901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C2EC-5DE8-4986-88C3-6641759F8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8319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42C5-CA88-4917-8747-B688931EDBDD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1EC0-06A6-4AA4-BA2D-9E503F353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40332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8B12-0995-4F11-AA23-031710B3CCE5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005C-547F-4F0B-B66A-66861DED5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562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CB55-7E75-4839-9AFA-DC2E91D1C2CF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9C9F-8F54-4D95-B1BA-F64F8ABD0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7074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A32D-546F-4F57-8BA5-B32D1CB6A832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EFCD-09F4-48A3-9C21-38FDE0E31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32763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C511-3F91-4892-92A2-2A8683679AA9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0E86-2C2F-4248-9E3F-4FD353A83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925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23B2-0616-4088-BADD-78A88389CA31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5277-CAB3-4B13-AAFE-CE1A6D040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38859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3CAD-709E-447C-8B0D-ECE777F0E16B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62C7-278E-4C3A-8FAB-C9BC87E2B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48237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7F422-3668-45F6-BF5B-51AC4E32ACDE}" type="datetime1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0F38D4-358A-478A-BF7E-32F3CDEF8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51;&#1040;&#1057;&#1057;&#1053;&#1067;&#1049;%20&#1063;&#1040;&#1057;\&#1042;%20&#1089;&#1077;&#1084;&#1077;&#1081;&#1085;&#1086;&#1084;%20&#1082;&#1088;&#1091;&#1075;&#1091;%20&#1084;&#1099;%20&#1089;%20&#1074;&#1072;&#1084;&#1080;%20&#1088;&#1072;&#1089;&#1090;&#1105;&#1084;\&#1088;&#1086;&#1076;&#1080;&#1090;&#1077;&#1083;&#1100;&#1089;&#1082;&#1080;&#1081;%20&#1076;&#1086;&#1084;%20-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51;&#1040;&#1057;&#1057;&#1053;&#1067;&#1049;%20&#1063;&#1040;&#1057;\&#1042;%20&#1089;&#1077;&#1084;&#1077;&#1081;&#1085;&#1086;&#1084;%20&#1082;&#1088;&#1091;&#1075;&#1091;%20&#1084;&#1099;%20&#1089;%20&#1074;&#1072;&#1084;&#1080;%20&#1088;&#1072;&#1089;&#1090;&#1105;&#1084;\16%20-%20Natali%20-%20Novogodnie%20Igrushki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357313" y="642938"/>
            <a:ext cx="6357937" cy="54292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altLang="ru-RU" sz="4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B93D2-02A0-42C3-94C7-F7705F03A1E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43869-3EC9-486A-967C-6852D03E96E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267" name="Picture 5" descr="C:\Users\Инга\Desktop\ПОДГОТОВКА  К ОБЛАСТНОМУ КОНКУРСУ\e6aa51bbb4f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642938"/>
            <a:ext cx="8429625" cy="4643437"/>
          </a:xfrm>
          <a:noFill/>
        </p:spPr>
      </p:pic>
      <p:pic>
        <p:nvPicPr>
          <p:cNvPr id="6" name="родительский дом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083B-29F1-426A-AD4D-F57E3069F4C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291" name="Picture 5" descr="C:\Users\Инга\Desktop\ПОДГОТОВКА  К ОБЛАСТНОМУ КОНКУРСУ\e6aa51bbb4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642938"/>
            <a:ext cx="8429625" cy="4643437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6"/>
          <p:cNvSpPr>
            <a:spLocks noGrp="1"/>
          </p:cNvSpPr>
          <p:nvPr>
            <p:ph sz="half" idx="2"/>
          </p:nvPr>
        </p:nvSpPr>
        <p:spPr>
          <a:xfrm>
            <a:off x="571500" y="3571875"/>
            <a:ext cx="8215313" cy="1500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4800" b="1" smtClean="0">
                <a:solidFill>
                  <a:srgbClr val="25259B"/>
                </a:solidFill>
              </a:rPr>
              <a:t>«Традиция – это обычай, установившийся  порядок в поведении, в быту.»</a:t>
            </a:r>
            <a:r>
              <a:rPr lang="ru-RU" altLang="ru-RU" sz="5400" b="1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altLang="ru-RU" sz="5400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  <a:t>                  (словарь русского языка С.И.Ожегов)    </a:t>
            </a:r>
            <a:b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</a:br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4AC94-955F-48B7-B0F4-4C59F9A927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3316" name="Picture 3" descr="book2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-214313"/>
            <a:ext cx="4676775" cy="4000501"/>
          </a:xfrm>
          <a:noFill/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357188"/>
            <a:ext cx="20716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0F6FF-EB05-4BF2-91D9-D3432EDDB6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43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Приглашать гостей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643063"/>
            <a:ext cx="8145463" cy="4643437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5357812" cy="1071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5259B"/>
                </a:solidFill>
                <a:latin typeface="Comic Sans MS" pitchFamily="66" charset="0"/>
              </a:rPr>
              <a:t>Собирать и хранить семейные                              фотографии</a:t>
            </a:r>
            <a:endParaRPr lang="ru-RU" b="1" dirty="0">
              <a:solidFill>
                <a:srgbClr val="25259B"/>
              </a:solidFill>
              <a:latin typeface="Comic Sans MS" pitchFamily="66" charset="0"/>
            </a:endParaRPr>
          </a:p>
        </p:txBody>
      </p:sp>
      <p:pic>
        <p:nvPicPr>
          <p:cNvPr id="11267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56" y="1571612"/>
            <a:ext cx="3429000" cy="4714875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5062537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4E44A-206E-427B-827A-ACD04D91973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Хранить предметы старины, принадлежавшие родственникам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7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1989138"/>
            <a:ext cx="6381750" cy="4438650"/>
          </a:xfrm>
          <a:ln w="60325">
            <a:solidFill>
              <a:srgbClr val="0070C0"/>
            </a:solidFill>
            <a:prstDash val="dash"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3684-2E58-4440-9792-CED25976998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6389" name="Picture 5" descr="D:\КАРТИНКИ\Школа\В школу\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214688"/>
            <a:ext cx="1619250" cy="1944687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25259B"/>
                </a:solidFill>
                <a:latin typeface="Comic Sans MS" pitchFamily="66" charset="0"/>
              </a:rPr>
              <a:t>Собираться всей семьёй и отмечать праздники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928813"/>
            <a:ext cx="4143375" cy="3094037"/>
          </a:xfrm>
          <a:ln w="60325">
            <a:solidFill>
              <a:srgbClr val="C00000"/>
            </a:solidFill>
            <a:prstDash val="dash"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6D808-9646-492E-A7DE-BC271C118B4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643188"/>
            <a:ext cx="3929062" cy="3660775"/>
          </a:xfrm>
          <a:prstGeom prst="rect">
            <a:avLst/>
          </a:prstGeom>
          <a:noFill/>
          <a:ln w="6032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C1A05-2BA9-4B84-82C1-E0031940615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25" y="214313"/>
            <a:ext cx="4643438" cy="6286500"/>
          </a:xfrm>
          <a:noFill/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16478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8" descr="D:\ДОКУМЕНТЫ\ИНГА АЛЕКСАНДРОВНА\normal_kandle5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2500306"/>
            <a:ext cx="2286000" cy="3071813"/>
          </a:xfrm>
          <a:prstGeom prst="rect">
            <a:avLst/>
          </a:prstGeom>
          <a:noFill/>
          <a:ln w="1016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3600000" scaled="0"/>
              <a:tileRect/>
            </a:gradFill>
          </a:ln>
        </p:spPr>
      </p:pic>
      <p:sp>
        <p:nvSpPr>
          <p:cNvPr id="7" name="Прямоугольник 6"/>
          <p:cNvSpPr/>
          <p:nvPr/>
        </p:nvSpPr>
        <p:spPr>
          <a:xfrm>
            <a:off x="4571968" y="357166"/>
            <a:ext cx="4214874" cy="923330"/>
          </a:xfrm>
          <a:prstGeom prst="rect">
            <a:avLst/>
          </a:prstGeom>
          <a:noFill/>
          <a:ln w="101600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3600000" scaled="0"/>
              <a:tileRect/>
            </a:gra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Новый год</a:t>
            </a:r>
          </a:p>
        </p:txBody>
      </p:sp>
      <p:pic>
        <p:nvPicPr>
          <p:cNvPr id="9" name="16 - Natali - Novogodnie Igrus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6 - Natali - Novogodnie Igrus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2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02271-50C8-4688-BA34-DEC0AAEA6CD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500063"/>
            <a:ext cx="3951287" cy="5838825"/>
          </a:xfrm>
          <a:noFill/>
        </p:spPr>
      </p:pic>
      <p:pic>
        <p:nvPicPr>
          <p:cNvPr id="1946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500063"/>
            <a:ext cx="3786188" cy="3044825"/>
          </a:xfrm>
          <a:noFill/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3786188"/>
            <a:ext cx="2857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6715125" cy="1296987"/>
          </a:xfrm>
        </p:spPr>
        <p:txBody>
          <a:bodyPr/>
          <a:lstStyle/>
          <a:p>
            <a:pPr eaLnBrk="1" hangingPunct="1"/>
            <a:r>
              <a:rPr lang="ru-RU" altLang="ru-RU" sz="5400" b="1" i="1" smtClean="0">
                <a:solidFill>
                  <a:srgbClr val="FF0000"/>
                </a:solidFill>
                <a:latin typeface="Comic Sans MS" pitchFamily="66" charset="0"/>
              </a:rPr>
              <a:t>Мы желаем </a:t>
            </a:r>
            <a:br>
              <a:rPr lang="ru-RU" altLang="ru-RU" sz="5400" b="1" i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5400" b="1" i="1" smtClean="0">
                <a:solidFill>
                  <a:srgbClr val="FF0000"/>
                </a:solidFill>
                <a:latin typeface="Comic Sans MS" pitchFamily="66" charset="0"/>
              </a:rPr>
              <a:t>счастья вам!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C84F4-DAB3-4C8E-9085-0942758B691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Picture 6" descr="D:\ФОТО\ФОТО 1 КЛАССА\Новая папка\IMG_0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094" y="1857364"/>
            <a:ext cx="7604688" cy="4714908"/>
          </a:xfrm>
          <a:ln w="82550" cmpd="dbl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714356"/>
            <a:ext cx="1224636" cy="1904989"/>
          </a:xfrm>
          <a:prstGeom prst="rect">
            <a:avLst/>
          </a:prstGeom>
          <a:noFill/>
          <a:ln w="82550" cmpd="dbl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00063" y="714375"/>
            <a:ext cx="8143875" cy="1898650"/>
          </a:xfrm>
        </p:spPr>
        <p:txBody>
          <a:bodyPr/>
          <a:lstStyle/>
          <a:p>
            <a:pPr eaLnBrk="1" hangingPunct="1"/>
            <a:r>
              <a:rPr lang="ru-RU" altLang="ru-RU" sz="5800" b="1" smtClean="0">
                <a:solidFill>
                  <a:srgbClr val="25259B"/>
                </a:solidFill>
                <a:latin typeface="Comic Sans MS" pitchFamily="66" charset="0"/>
              </a:rPr>
              <a:t>В семейном кругу мы с вами живём!</a:t>
            </a:r>
          </a:p>
        </p:txBody>
      </p:sp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928934"/>
            <a:ext cx="5072061" cy="3682956"/>
          </a:xfrm>
          <a:prstGeom prst="rect">
            <a:avLst/>
          </a:prstGeom>
          <a:noFill/>
          <a:ln w="82550" cmpd="dbl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A775-A7C9-4867-AFF3-2DDE38DFA68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0F4A1-5E46-4D79-9CD6-E0C1C298E1D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642938"/>
            <a:ext cx="6715125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280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9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AA564-13B5-46BA-88DA-BD4B28D41D8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 rot="1642572">
            <a:off x="5545138" y="511175"/>
            <a:ext cx="1563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мама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rot="-512482">
            <a:off x="5133975" y="1293813"/>
            <a:ext cx="144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папа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 rot="-2875151">
            <a:off x="5086350" y="2759076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братья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 rot="-4494833">
            <a:off x="5971382" y="3407568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сёстры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 rot="3809734">
            <a:off x="7843838" y="3482975"/>
            <a:ext cx="157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бабушки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 rot="4103289">
            <a:off x="7104062" y="4149726"/>
            <a:ext cx="2119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дедушки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 rot="2434817">
            <a:off x="8712200" y="2446338"/>
            <a:ext cx="48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3643313" y="2500313"/>
            <a:ext cx="2071687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Сергей Иванович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Ожегов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3" name="Содержимое 6"/>
          <p:cNvSpPr>
            <a:spLocks noGrp="1"/>
          </p:cNvSpPr>
          <p:nvPr>
            <p:ph sz="half" idx="2"/>
          </p:nvPr>
        </p:nvSpPr>
        <p:spPr>
          <a:xfrm>
            <a:off x="428625" y="4143375"/>
            <a:ext cx="8358188" cy="2214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4800" b="1" smtClean="0">
                <a:solidFill>
                  <a:srgbClr val="25259B"/>
                </a:solidFill>
              </a:rPr>
              <a:t>«Семья – это группа живущих      вместе родственников».</a:t>
            </a:r>
            <a:r>
              <a:rPr lang="ru-RU" altLang="ru-RU" sz="5400" b="1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altLang="ru-RU" sz="5400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  <a:t>                  (словарь русского языка С.И.Ожегов)    </a:t>
            </a:r>
            <a:b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altLang="ru-RU" b="1" smtClean="0">
                <a:solidFill>
                  <a:srgbClr val="FF0066"/>
                </a:solidFill>
                <a:latin typeface="Times New Roman" pitchFamily="18" charset="0"/>
              </a:rPr>
            </a:br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A32C9-486B-4BA0-B7A5-C66D71F5C8F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75" y="357188"/>
            <a:ext cx="2357438" cy="3551237"/>
          </a:xfrm>
          <a:noFill/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57188"/>
            <a:ext cx="2357438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9144000" cy="1643062"/>
          </a:xfrm>
        </p:spPr>
        <p:txBody>
          <a:bodyPr/>
          <a:lstStyle/>
          <a:p>
            <a:pPr eaLnBrk="1" hangingPunct="1"/>
            <a:r>
              <a:rPr lang="ru-RU" altLang="ru-RU" sz="3400" b="1" i="1" smtClean="0">
                <a:solidFill>
                  <a:srgbClr val="25259B"/>
                </a:solidFill>
                <a:latin typeface="Comic Sans MS" pitchFamily="66" charset="0"/>
              </a:rPr>
              <a:t/>
            </a:r>
            <a:br>
              <a:rPr lang="ru-RU" altLang="ru-RU" sz="3400" b="1" i="1" smtClean="0">
                <a:solidFill>
                  <a:srgbClr val="25259B"/>
                </a:solidFill>
                <a:latin typeface="Comic Sans MS" pitchFamily="66" charset="0"/>
              </a:rPr>
            </a:br>
            <a:r>
              <a:rPr lang="ru-RU" altLang="ru-RU" sz="3400" b="1" i="1" smtClean="0">
                <a:solidFill>
                  <a:srgbClr val="25259B"/>
                </a:solidFill>
                <a:latin typeface="Comic Sans MS" pitchFamily="66" charset="0"/>
              </a:rPr>
              <a:t>В  семейном кругу  </a:t>
            </a:r>
            <a: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  <a:t>мы  с  вами живём</a:t>
            </a:r>
            <a:b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</a:br>
            <a: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  <a:t>Основа  основ – родительский  дом. </a:t>
            </a:r>
            <a:b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</a:br>
            <a:r>
              <a:rPr lang="ru-RU" altLang="ru-RU" sz="3400" b="1" i="1" smtClean="0">
                <a:solidFill>
                  <a:srgbClr val="25259B"/>
                </a:solidFill>
                <a:latin typeface="Comic Sans MS" pitchFamily="66" charset="0"/>
              </a:rPr>
              <a:t>В  семейном кругу</a:t>
            </a:r>
            <a: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  <a:t>  все  корни  твои, </a:t>
            </a:r>
            <a:b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</a:br>
            <a: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  <a:t>И  в  жизнь ты  входишь  из  семьи. </a:t>
            </a:r>
            <a:b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</a:br>
            <a:r>
              <a:rPr lang="ru-RU" altLang="ru-RU" sz="3400" b="1" i="1" smtClean="0">
                <a:solidFill>
                  <a:srgbClr val="25259B"/>
                </a:solidFill>
                <a:latin typeface="Comic Sans MS" pitchFamily="66" charset="0"/>
              </a:rPr>
              <a:t>В  семейном кругу  </a:t>
            </a:r>
            <a: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  <a:t>мы  жизнь создаем, </a:t>
            </a:r>
            <a:b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</a:br>
            <a:r>
              <a:rPr lang="ru-RU" altLang="ru-RU" sz="3400" b="1" smtClean="0">
                <a:solidFill>
                  <a:srgbClr val="25259B"/>
                </a:solidFill>
                <a:latin typeface="Comic Sans MS" pitchFamily="66" charset="0"/>
              </a:rPr>
              <a:t>Основа  основ – </a:t>
            </a:r>
            <a:r>
              <a:rPr lang="ru-RU" altLang="ru-RU" sz="3400" b="1" smtClean="0">
                <a:solidFill>
                  <a:srgbClr val="C00000"/>
                </a:solidFill>
                <a:latin typeface="Comic Sans MS" pitchFamily="66" charset="0"/>
              </a:rPr>
              <a:t>родительский  дом !</a:t>
            </a:r>
          </a:p>
        </p:txBody>
      </p:sp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4546" y="3571876"/>
            <a:ext cx="5000640" cy="3143250"/>
          </a:xfrm>
          <a:ln w="82550" cmpd="dbl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D22D4-6AC1-40FA-BF78-83AAF89CCD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EB8F9-EF39-4633-9D76-4CDDD130AA1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590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C00000"/>
                </a:solidFill>
                <a:latin typeface="Comic Sans MS" pitchFamily="66" charset="0"/>
              </a:rPr>
              <a:t>Не нужен клад,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25" y="1500188"/>
            <a:ext cx="757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C00000"/>
                </a:solidFill>
                <a:latin typeface="Comic Sans MS" pitchFamily="66" charset="0"/>
              </a:rPr>
              <a:t>когда в семье лад.</a:t>
            </a:r>
          </a:p>
        </p:txBody>
      </p:sp>
      <p:grpSp>
        <p:nvGrpSpPr>
          <p:cNvPr id="7173" name="Group 31"/>
          <p:cNvGrpSpPr>
            <a:grpSpLocks/>
          </p:cNvGrpSpPr>
          <p:nvPr/>
        </p:nvGrpSpPr>
        <p:grpSpPr bwMode="auto">
          <a:xfrm>
            <a:off x="857250" y="2714625"/>
            <a:ext cx="7358063" cy="3714750"/>
            <a:chOff x="1423" y="760"/>
            <a:chExt cx="3444" cy="1688"/>
          </a:xfrm>
        </p:grpSpPr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1423" y="760"/>
              <a:ext cx="3444" cy="1688"/>
            </a:xfrm>
            <a:prstGeom prst="bevel">
              <a:avLst>
                <a:gd name="adj" fmla="val 364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75" name="Picture 33" descr="together223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16"/>
              <a:ext cx="3326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CBD2E-5E0D-43A7-B81F-B7E011D112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285750"/>
            <a:ext cx="8812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25259B"/>
                </a:solidFill>
                <a:latin typeface="Comic Sans MS" pitchFamily="66" charset="0"/>
              </a:rPr>
              <a:t>Не красна изба углами, </a:t>
            </a:r>
            <a:endParaRPr lang="ru-RU" altLang="ru-RU" sz="5400" b="1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25" y="1285875"/>
            <a:ext cx="7000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25259B"/>
                </a:solidFill>
                <a:latin typeface="Comic Sans MS" pitchFamily="66" charset="0"/>
              </a:rPr>
              <a:t>а красна пирогами.</a:t>
            </a:r>
          </a:p>
        </p:txBody>
      </p:sp>
      <p:grpSp>
        <p:nvGrpSpPr>
          <p:cNvPr id="8197" name="Group 34"/>
          <p:cNvGrpSpPr>
            <a:grpSpLocks/>
          </p:cNvGrpSpPr>
          <p:nvPr/>
        </p:nvGrpSpPr>
        <p:grpSpPr bwMode="auto">
          <a:xfrm>
            <a:off x="1285875" y="2286000"/>
            <a:ext cx="6429375" cy="4214813"/>
            <a:chOff x="1776" y="864"/>
            <a:chExt cx="2784" cy="1872"/>
          </a:xfrm>
        </p:grpSpPr>
        <p:sp>
          <p:nvSpPr>
            <p:cNvPr id="6" name="AutoShape 35"/>
            <p:cNvSpPr>
              <a:spLocks noChangeArrowheads="1"/>
            </p:cNvSpPr>
            <p:nvPr/>
          </p:nvSpPr>
          <p:spPr bwMode="auto">
            <a:xfrm>
              <a:off x="1776" y="864"/>
              <a:ext cx="2784" cy="1872"/>
            </a:xfrm>
            <a:prstGeom prst="bevel">
              <a:avLst>
                <a:gd name="adj" fmla="val 364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199" name="Picture 36" descr="Slide 43_4517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912"/>
              <a:ext cx="2688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A6138-EA8F-48DD-9B70-CA228A2245D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653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C00000"/>
                </a:solidFill>
                <a:latin typeface="Comic Sans MS" pitchFamily="66" charset="0"/>
              </a:rPr>
              <a:t>В гостях хорошо,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75" y="1428750"/>
            <a:ext cx="557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C00000"/>
                </a:solidFill>
                <a:latin typeface="Comic Sans MS" pitchFamily="66" charset="0"/>
              </a:rPr>
              <a:t>а дома лучше.</a:t>
            </a:r>
          </a:p>
        </p:txBody>
      </p:sp>
      <p:grpSp>
        <p:nvGrpSpPr>
          <p:cNvPr id="9221" name="Group 4"/>
          <p:cNvGrpSpPr>
            <a:grpSpLocks/>
          </p:cNvGrpSpPr>
          <p:nvPr/>
        </p:nvGrpSpPr>
        <p:grpSpPr bwMode="auto">
          <a:xfrm>
            <a:off x="1643063" y="2428875"/>
            <a:ext cx="5857875" cy="4071938"/>
            <a:chOff x="480" y="1049"/>
            <a:chExt cx="2688" cy="203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80" y="1049"/>
              <a:ext cx="2688" cy="203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9223" name="Picture 6" descr="FTI004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04"/>
              <a:ext cx="2592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45E1-DC65-42B4-A104-21C0CB0ACF7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6783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25259B"/>
                </a:solidFill>
                <a:latin typeface="Comic Sans MS" pitchFamily="66" charset="0"/>
              </a:rPr>
              <a:t>Вся семья вместе, </a:t>
            </a:r>
            <a:endParaRPr lang="ru-RU" altLang="ru-RU" sz="5400" b="1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1500188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25259B"/>
                </a:solidFill>
                <a:latin typeface="Comic Sans MS" pitchFamily="66" charset="0"/>
              </a:rPr>
              <a:t>так и душа на месте.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1643063" y="2500313"/>
            <a:ext cx="5500687" cy="4102100"/>
            <a:chOff x="720" y="1182"/>
            <a:chExt cx="2736" cy="2346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720" y="1182"/>
              <a:ext cx="2736" cy="2346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247" name="Picture 6" descr="FTI210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248"/>
              <a:ext cx="2640" cy="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8339cdeb75187c9b907d477ae39586e5a478fb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124</Words>
  <Application>Microsoft Office PowerPoint</Application>
  <PresentationFormat>Экран (4:3)</PresentationFormat>
  <Paragraphs>50</Paragraphs>
  <Slides>20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?</vt:lpstr>
      <vt:lpstr>В семейном кругу мы с вами живём!</vt:lpstr>
      <vt:lpstr>Презентация PowerPoint</vt:lpstr>
      <vt:lpstr>Сергей Иванович Ожегов</vt:lpstr>
      <vt:lpstr> В  семейном кругу  мы  с  вами живём Основа  основ – родительский  дом.  В  семейном кругу  все  корни  твои,  И  в  жизнь ты  входишь  из  семьи.  В  семейном кругу  мы  жизнь создаем,  Основа  основ – родительский  дом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Приглашать гостей</vt:lpstr>
      <vt:lpstr>Собирать и хранить семейные                              фотографии</vt:lpstr>
      <vt:lpstr>Хранить предметы старины, принадлежавшие родственникам</vt:lpstr>
      <vt:lpstr>Собираться всей семьёй и отмечать праздники</vt:lpstr>
      <vt:lpstr>Презентация PowerPoint</vt:lpstr>
      <vt:lpstr>Презентация PowerPoint</vt:lpstr>
      <vt:lpstr>Мы желаем  счастья вам!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Prezentaciya_k_kl_chasu__Konstantinovoy</dc:title>
  <dc:creator>Admin</dc:creator>
  <cp:lastModifiedBy>diz</cp:lastModifiedBy>
  <cp:revision>68</cp:revision>
  <dcterms:created xsi:type="dcterms:W3CDTF">2010-10-10T09:37:34Z</dcterms:created>
  <dcterms:modified xsi:type="dcterms:W3CDTF">2015-03-15T03:47:00Z</dcterms:modified>
</cp:coreProperties>
</file>