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0" r:id="rId5"/>
    <p:sldId id="296" r:id="rId6"/>
    <p:sldId id="301" r:id="rId7"/>
    <p:sldId id="284" r:id="rId8"/>
    <p:sldId id="261" r:id="rId9"/>
    <p:sldId id="262" r:id="rId10"/>
    <p:sldId id="263" r:id="rId11"/>
    <p:sldId id="294" r:id="rId12"/>
    <p:sldId id="295" r:id="rId13"/>
    <p:sldId id="264" r:id="rId14"/>
    <p:sldId id="297" r:id="rId15"/>
    <p:sldId id="259" r:id="rId16"/>
    <p:sldId id="266" r:id="rId17"/>
    <p:sldId id="288" r:id="rId18"/>
    <p:sldId id="299" r:id="rId19"/>
    <p:sldId id="289" r:id="rId20"/>
    <p:sldId id="307" r:id="rId21"/>
    <p:sldId id="303" r:id="rId22"/>
    <p:sldId id="298" r:id="rId23"/>
    <p:sldId id="330" r:id="rId24"/>
    <p:sldId id="287" r:id="rId25"/>
    <p:sldId id="331" r:id="rId26"/>
    <p:sldId id="290" r:id="rId27"/>
    <p:sldId id="291" r:id="rId28"/>
    <p:sldId id="327" r:id="rId29"/>
    <p:sldId id="324" r:id="rId30"/>
    <p:sldId id="320" r:id="rId31"/>
    <p:sldId id="332" r:id="rId32"/>
    <p:sldId id="292" r:id="rId33"/>
    <p:sldId id="321" r:id="rId34"/>
    <p:sldId id="325" r:id="rId35"/>
    <p:sldId id="310" r:id="rId36"/>
    <p:sldId id="328" r:id="rId37"/>
    <p:sldId id="311" r:id="rId38"/>
    <p:sldId id="282" r:id="rId39"/>
    <p:sldId id="333" r:id="rId40"/>
    <p:sldId id="329" r:id="rId41"/>
  </p:sldIdLst>
  <p:sldSz cx="9144000" cy="6858000" type="screen4x3"/>
  <p:notesSz cx="6858000" cy="9144000"/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5" d="100"/>
          <a:sy n="65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4C2C3-CE53-4674-838A-49B11C767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79067-6DB1-47BB-BC30-58903FD751A3}" type="slidenum">
              <a:rPr lang="ru-RU" smtClean="0"/>
              <a:pPr eaLnBrk="1" hangingPunct="1"/>
              <a:t>38</a:t>
            </a:fld>
            <a:endParaRPr lang="ru-RU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5A63A4-C79B-460F-B471-EB6CE6E4D986}" type="slidenum">
              <a:rPr lang="ru-RU" sz="1200"/>
              <a:pPr algn="r" eaLnBrk="1" hangingPunct="1"/>
              <a:t>38</a:t>
            </a:fld>
            <a:endParaRPr lang="ru-RU" sz="1200"/>
          </a:p>
        </p:txBody>
      </p:sp>
      <p:sp>
        <p:nvSpPr>
          <p:cNvPr id="440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A30D4-9839-47A8-AAB7-6FAD6808E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79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08370-F3FC-458A-B133-FFCD33C87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1601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80BD5-81DF-41DE-A09B-15BD56455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946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C6BE0-DF1A-416D-8BCD-AA380DAF4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87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22AB-C7C1-4B76-A8A3-0B81A2BA2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18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3699-2026-410F-BC3C-F6523013C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907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9A1E0-2B2D-4419-AE83-242838EDB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91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FF972-6065-427E-AF84-E2179BEA8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610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E89E5-2FB6-48FD-B422-3DDBCC1D6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935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31D7-0DFB-47EA-980E-91B6F0B8F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30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1182-707B-4D13-B63B-57E8B865F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8321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2AAC-8E21-4DF1-B037-E808D8D7B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8846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DB5DCC-8C5C-4682-B24F-5F9C06C7C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1\&#1052;&#1086;&#1080;%20&#1076;&#1086;&#1082;&#1091;&#1084;&#1077;&#1085;&#1090;&#1099;\&#1082;&#1086;&#1085;&#1082;&#1091;&#1088;&#1089;\&#1073;&#1080;&#1090;&#1074;&#1099;%20&#1042;&#1054;&#1042;\09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1\&#1052;&#1086;&#1080;%20&#1076;&#1086;&#1082;&#1091;&#1084;&#1077;&#1085;&#1090;&#1099;\&#1082;&#1086;&#1085;&#1082;&#1091;&#1088;&#1089;\&#1073;&#1080;&#1090;&#1074;&#1099;%20&#1042;&#1054;&#1042;\10.av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9%20&#1084;&#1072;&#1103;\levitan3.mp3" TargetMode="Externa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pravda-nn.ru/upl/news/src/1905.jpg" TargetMode="External"/><Relationship Id="rId7" Type="http://schemas.openxmlformats.org/officeDocument/2006/relationships/hyperlink" Target="http://www.ljplus.ru/img4/s/u/suanova/1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upload.wikimedia.org/wikipedia/commons/9/9d/Marshals.jpg" TargetMode="Externa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9%20&#1084;&#1072;&#1103;\levitan3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85;&#1072;&#1087;&#1072;&#1076;&#1077;&#1085;&#1080;&#1077;%20&#1043;&#1080;&#1090;&#1083;&#1077;&#1088;&#1072;.avi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9738" y="1785938"/>
            <a:ext cx="8704262" cy="1470025"/>
          </a:xfrm>
        </p:spPr>
        <p:txBody>
          <a:bodyPr/>
          <a:lstStyle/>
          <a:p>
            <a:pPr eaLnBrk="1" hangingPunct="1"/>
            <a:r>
              <a:rPr lang="ru-RU" sz="8800" smtClean="0">
                <a:solidFill>
                  <a:srgbClr val="990000"/>
                </a:solidFill>
                <a:latin typeface="Mistral" pitchFamily="66" charset="0"/>
              </a:rPr>
              <a:t>70-летию</a:t>
            </a:r>
            <a:br>
              <a:rPr lang="ru-RU" sz="8800" smtClean="0">
                <a:solidFill>
                  <a:srgbClr val="990000"/>
                </a:solidFill>
                <a:latin typeface="Mistral" pitchFamily="66" charset="0"/>
              </a:rPr>
            </a:br>
            <a:r>
              <a:rPr lang="ru-RU" sz="8800" smtClean="0">
                <a:solidFill>
                  <a:srgbClr val="990000"/>
                </a:solidFill>
                <a:latin typeface="Mistral" pitchFamily="66" charset="0"/>
              </a:rPr>
              <a:t> Победы посвящается…</a:t>
            </a:r>
          </a:p>
        </p:txBody>
      </p:sp>
      <p:pic>
        <p:nvPicPr>
          <p:cNvPr id="6" name="Picture 4" descr="shapka1"/>
          <p:cNvPicPr>
            <a:picLocks noChangeAspect="1" noChangeArrowheads="1"/>
          </p:cNvPicPr>
          <p:nvPr/>
        </p:nvPicPr>
        <p:blipFill>
          <a:blip r:embed="rId2"/>
          <a:srcRect l="78906"/>
          <a:stretch>
            <a:fillRect/>
          </a:stretch>
        </p:blipFill>
        <p:spPr bwMode="auto">
          <a:xfrm>
            <a:off x="6572264" y="928670"/>
            <a:ext cx="2296969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7991475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/>
              <a:t>«29 июня 1941 года (8-й день войны). Сведения с фронта подтверждают, что русские всюду сражаются до последнего человека... Упорное сопротивление русских заставляет вести бой по всем правилам наших боевых уставов, хотя на Западе мы могли позволить себе известные вольности…»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195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8750"/>
            <a:ext cx="8713787" cy="6567488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424863" cy="6121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/>
              <a:t>«10 августа 1941 года (50-й день войны)</a:t>
            </a:r>
          </a:p>
          <a:p>
            <a:pPr algn="ctr" eaLnBrk="1" hangingPunct="1">
              <a:buFontTx/>
              <a:buNone/>
            </a:pPr>
            <a:r>
              <a:rPr lang="ru-RU" sz="4000" smtClean="0"/>
              <a:t>...На центральном участке фронта создалась невыгодная для нас обстановка, а на северном фланге мы терпим большие потери…»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1942_1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5725"/>
            <a:ext cx="9144000" cy="694372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93725"/>
            <a:ext cx="8208962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/>
              <a:t>Война… От Бреста до Москвы 1000 километров, от Москвы до Берлина — 1600. Итого 2600 километров.</a:t>
            </a:r>
          </a:p>
          <a:p>
            <a:pPr algn="ctr" eaLnBrk="1" hangingPunct="1">
              <a:buFontTx/>
              <a:buNone/>
            </a:pPr>
            <a:r>
              <a:rPr lang="ru-RU" sz="3600" smtClean="0"/>
              <a:t>Это если считать по прямой. Так мало, не правда ли? 2600 километров. Поездом — четверо суток, самолетом — четыре часа, а перебежками по-пластунски — четыре долгих года.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900" smtClean="0"/>
              <a:t>	</a:t>
            </a:r>
            <a:r>
              <a:rPr lang="ru-RU" sz="4500" smtClean="0"/>
              <a:t>Война – это 4 года,</a:t>
            </a:r>
            <a:br>
              <a:rPr lang="ru-RU" sz="4500" smtClean="0"/>
            </a:br>
            <a:r>
              <a:rPr lang="ru-RU" sz="4500" smtClean="0"/>
              <a:t>это 1 418 бессонных дней и ночей, </a:t>
            </a:r>
            <a:br>
              <a:rPr lang="ru-RU" sz="4500" smtClean="0"/>
            </a:br>
            <a:r>
              <a:rPr lang="ru-RU" sz="4500" smtClean="0"/>
              <a:t>это 20 миллионов погибших русских людей, это значит  22 человека на каждые 2 метра земли, </a:t>
            </a:r>
            <a:br>
              <a:rPr lang="ru-RU" sz="4500" smtClean="0"/>
            </a:br>
            <a:r>
              <a:rPr lang="ru-RU" sz="4500" smtClean="0"/>
              <a:t>это значит 13 человек в каждую минуту.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424863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/>
              <a:t>Война… Это бесстрашие защитников Бреста, это 900 дней блокадного Ленинграда, это клятва панфиловцев: «Ни шагу назад, за нами Москва!»</a:t>
            </a:r>
          </a:p>
          <a:p>
            <a:pPr algn="ctr" eaLnBrk="1" hangingPunct="1">
              <a:buFontTx/>
              <a:buNone/>
            </a:pPr>
            <a:r>
              <a:rPr lang="ru-RU" sz="3600" smtClean="0"/>
              <a:t>Это добытая огнем и кровью победа под Сталинградом, это подвиг героев Курской дуги, это штурм Берлина, это память сердца всего народа.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Блокада Ленинграда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84213" y="1385888"/>
            <a:ext cx="7848600" cy="54721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smtClean="0"/>
              <a:t>Да, мы не скроем: в эти дни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/>
              <a:t>Мы ели землю, клей, ремни;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/>
              <a:t>Но, съев похлёбку из ремней,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/>
              <a:t>Вставал к станку упрямый мастер,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/>
              <a:t>Чтобы точить орудий части,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/>
              <a:t>Необходимые войне.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Мы помним - 27 января, День полного снятия блокады Ленинграда - Развлекательный портал &quot;Флаг в руки&quot; - Флаг в Р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37147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4" descr="Героические страницы российской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40005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6" descr="Блокадный Ленингр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28938"/>
            <a:ext cx="26511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8" descr="Блокада Ленинграда в фотография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357563"/>
            <a:ext cx="43037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lbertus Extra Bold" pitchFamily="34" charset="0"/>
              </a:rPr>
              <a:t>«Дорога жизни»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412875"/>
            <a:ext cx="4176713" cy="4752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/>
              <a:t>Снабжение города и войск удалось наладить по «Дороге жизни» (через Ладожское оз.).</a:t>
            </a:r>
          </a:p>
        </p:txBody>
      </p:sp>
      <p:pic>
        <p:nvPicPr>
          <p:cNvPr id="21508" name="Picture 7" descr="Кольцо смерти и Дорога жизни &quot; Кумертауское Врем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00125"/>
            <a:ext cx="350043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Без заголовка 14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45799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93725"/>
            <a:ext cx="8459787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</a:t>
            </a:r>
            <a:r>
              <a:rPr lang="ru-RU" sz="3600" smtClean="0"/>
              <a:t>Последним мирным днём 1941 года была суббота. После обычной трудовой недели миллионы советских людей отправились отдыхать. Тишину наступившей ночи, по-летнему тёплой, благоухающей, во многих городах и сёлах нарушали счастливые голоса молодых людей, праздновавших своё вступление во взрослую жизнь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7958137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Надо было возить больше, много больше, возить быстрее, много быстрее!</a:t>
            </a: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23 декабря через озеро перевезли 700 тонн продуктов, 24-го – 800 тонн. Запасов в городе не оставалось. То, что привозили из-за Ладоги, сразу поступало на хлебозаводы.И все-таки вечером 24 декабря военный совет фронта решил увеличить поек всем ленинградцам: рабочим на 100 граммов в день, остальным - на 75 граммов. Многие женщины и дети плакали от радости. Еще 75 граммов хлеба, в общем - то крохотный кусочек, который легко сжать в кулаке. В блокадную пору он был бесценен. Он давал людям надежду на спасение от голодной смерти, на то, что их близкие и они сами будут жить.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7920038" cy="704850"/>
          </a:xfrm>
        </p:spPr>
        <p:txBody>
          <a:bodyPr/>
          <a:lstStyle/>
          <a:p>
            <a:pPr eaLnBrk="1" hangingPunct="1"/>
            <a:r>
              <a:rPr lang="ru-RU" sz="4000" smtClean="0"/>
              <a:t>Плач   матерей  по  погибшим.</a:t>
            </a:r>
          </a:p>
        </p:txBody>
      </p:sp>
      <p:pic>
        <p:nvPicPr>
          <p:cNvPr id="1028" name="Picture 3" descr="2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748713" y="5876925"/>
          <a:ext cx="395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Пакет" r:id="rId4" imgW="1028880" imgH="485640" progId="Package">
                  <p:embed/>
                </p:oleObj>
              </mc:Choice>
              <mc:Fallback>
                <p:oleObj name="Пакет" r:id="rId4" imgW="1028880" imgH="48564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3" y="5876925"/>
                        <a:ext cx="395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49275"/>
            <a:ext cx="5338763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Битва за Москву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8313" y="2133600"/>
            <a:ext cx="80295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i="1"/>
              <a:t>Пятого и шестого декабря 1941 года уже последовало мощное контрнаступление советских войск. Враг отошел от Москвы на 100 – 250 километров.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6250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За спиной Москва-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Столица мира!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За неё, в огне лихих годин,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Встали насмерть братья-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Сын башкира, русский , и татарин, и грузин 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О, Москва!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Ты сердце всей России;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Из очей твоих струиться свет,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Живы мы, хоть нас свинцом косили,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Без тебя, Москва,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Нам жизни нет!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Битва за Москву</a:t>
            </a:r>
          </a:p>
        </p:txBody>
      </p:sp>
      <p:sp>
        <p:nvSpPr>
          <p:cNvPr id="25603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11" descr="Отморо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7620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И , всё-таки наступил в войне переломный момент и началось освобождение оккупированных территорий. Очистив от фашистов территорию нашей страны, наши воины освободили от фашистского ига народы Европы.                 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Человечество в неоплаченном долгу перед теми миллионами людей, которые погибли, защищая родину от порабощения, неволи, фашизма, грозившего уничтожить все славянские народы.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Сталинградская битва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979613" y="623728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Сталинградская</a:t>
            </a:r>
            <a:r>
              <a:rPr lang="ru-RU" sz="2400" b="1">
                <a:solidFill>
                  <a:srgbClr val="05FFFF"/>
                </a:solidFill>
              </a:rPr>
              <a:t> </a:t>
            </a:r>
            <a:r>
              <a:rPr lang="ru-RU" sz="2400" b="1"/>
              <a:t>панорама</a:t>
            </a:r>
          </a:p>
        </p:txBody>
      </p:sp>
      <p:pic>
        <p:nvPicPr>
          <p:cNvPr id="62471" name="09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7920037" cy="48974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71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Курская битва</a:t>
            </a:r>
          </a:p>
        </p:txBody>
      </p:sp>
      <p:pic>
        <p:nvPicPr>
          <p:cNvPr id="63492" name="10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08050"/>
            <a:ext cx="7488238" cy="56181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smtClean="0"/>
              <a:t>За годы войны фашисты уничтожили 1710 советских городов и более 70 тысяч сел и деревень</a:t>
            </a:r>
            <a:r>
              <a:rPr lang="ru-RU" sz="480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g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214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33375"/>
            <a:ext cx="76327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 (4)\2007_06_22_08_44_40_a1fd7e74437b5ad9dc504ed2628ffff5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35600" cy="6858000"/>
          </a:xfr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254625" y="476250"/>
            <a:ext cx="38893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>
                <a:solidFill>
                  <a:srgbClr val="CC0000"/>
                </a:solidFill>
              </a:rPr>
              <a:t>Война!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22 июня,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ровно в 4 часа,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Киев бомбили,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нам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объявили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что началась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война</a:t>
            </a:r>
            <a:r>
              <a:rPr lang="ru-RU" sz="3600"/>
              <a:t>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i0008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На рубеже весны четвёртой,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В награду за года тревог,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В дыму и прахе распростёртый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Берлин лежал у наших ног!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Не умолкает гром орудий.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Бушует пламя в дымной мгле,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И говорят друг другу люди-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Есть справедливость на Земле!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Битва за Берлин</a:t>
            </a:r>
          </a:p>
        </p:txBody>
      </p:sp>
      <p:pic>
        <p:nvPicPr>
          <p:cNvPr id="33795" name="Picture 11" descr="i0006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i0012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i0006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levitan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1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2" fill="hold"/>
                                        <p:tgtEl>
                                          <p:spTgt spid="103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0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smtClean="0"/>
              <a:t>« </a:t>
            </a:r>
            <a:r>
              <a:rPr lang="ru-RU" sz="3400" b="1" i="1" smtClean="0"/>
              <a:t>ПУСТЬ</a:t>
            </a:r>
            <a:r>
              <a:rPr lang="ru-RU" b="1" smtClean="0"/>
              <a:t>  </a:t>
            </a:r>
            <a:r>
              <a:rPr lang="ru-RU" sz="3400" b="1" i="1" smtClean="0"/>
              <a:t>ПОКОЛЕНИЯ</a:t>
            </a:r>
            <a:r>
              <a:rPr lang="ru-RU" b="1" smtClean="0"/>
              <a:t> </a:t>
            </a:r>
            <a:r>
              <a:rPr lang="ru-RU" sz="3400" b="1" i="1" smtClean="0"/>
              <a:t>ЗНАЮТ</a:t>
            </a:r>
            <a:r>
              <a:rPr lang="ru-RU" b="1" smtClean="0"/>
              <a:t>…»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36868" name="Picture 4" descr="1816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620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/>
              <a:t>В годы войны было сожжено и разрушено 6 млн. зданий. Остались без крова над головой почти 25 млн. человек. Страна потеряла 30% национального богатства.</a:t>
            </a:r>
            <a:endParaRPr lang="en-US" sz="3600" smtClean="0"/>
          </a:p>
          <a:p>
            <a:pPr algn="ctr" eaLnBrk="1" hangingPunct="1">
              <a:buFontTx/>
              <a:buNone/>
            </a:pPr>
            <a:r>
              <a:rPr lang="ru-RU" sz="3600" smtClean="0"/>
              <a:t>А сколько людей погибло в концлагерях?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Детский  лагерь  Саласпилс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38916" name="Picture 4" descr="0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0" b="16273"/>
          <a:stretch>
            <a:fillRect/>
          </a:stretch>
        </p:blipFill>
        <p:spPr bwMode="auto">
          <a:xfrm>
            <a:off x="0" y="1412875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-252413" y="549275"/>
            <a:ext cx="9685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24 июня 1945 г.  в Москве состоялся Парад Победы </a:t>
            </a:r>
          </a:p>
        </p:txBody>
      </p:sp>
      <p:pic>
        <p:nvPicPr>
          <p:cNvPr id="39939" name="Picture 16" descr="Картинка 3 из 2153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56165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 descr="Картинка 71 из 2153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8851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Картинка 73 из 2153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77716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9 мая мы отмечаем великий праздник – День Победы ,70 годовщину Победы советского народа в Великой войне.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Много горя и страха принесла война, но несмотря на голод, холод, разруху, наш народ победил. Он победил страшного врага, который поработил много государств и заставил их жить в страхе, народ , который победил  - фашизм!</a:t>
            </a:r>
          </a:p>
        </p:txBody>
      </p:sp>
      <p:pic>
        <p:nvPicPr>
          <p:cNvPr id="112644" name="levitan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2" fill="hold"/>
                                        <p:tgtEl>
                                          <p:spTgt spid="1126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война\войнай\Rodina_mat-.jp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0"/>
            <a:ext cx="5040312" cy="68580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День Победы</a:t>
            </a:r>
            <a:endParaRPr lang="en-US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День Победы - праздник всей страны!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Духовой оркестр играет марши.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День Победы - праздник седины. 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Наших прадедов, дедов. Даже тех, 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кто не видал войны,-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Но её крылом задет был каждый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Поздравляем с Днём Победы мы! 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Этот день для всей России важный!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20_big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8625" y="1214438"/>
            <a:ext cx="40338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Ревели чёрные крылья,</a:t>
            </a:r>
          </a:p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Свистел ураган свинца,</a:t>
            </a:r>
          </a:p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Но парни границу закрыли</a:t>
            </a:r>
          </a:p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 собственные сердца.</a:t>
            </a:r>
          </a:p>
        </p:txBody>
      </p:sp>
      <p:pic>
        <p:nvPicPr>
          <p:cNvPr id="8195" name="Picture 7" descr="Пам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3781425" cy="5113338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Каска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781550"/>
            <a:ext cx="2736850" cy="207645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rial Black" pitchFamily="34" charset="0"/>
              </a:rPr>
              <a:t>Брестская крепость</a:t>
            </a:r>
          </a:p>
        </p:txBody>
      </p:sp>
      <p:pic>
        <p:nvPicPr>
          <p:cNvPr id="9219" name="Picture 3" descr="брестская крепость">
            <a:hlinkClick r:id="rId2"/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4633913" cy="5732462"/>
          </a:xfrm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/>
              <a:t>Я – Брест. Я стою обожженный. </a:t>
            </a:r>
          </a:p>
          <a:p>
            <a:pPr algn="ctr" eaLnBrk="1" hangingPunct="1">
              <a:buFontTx/>
              <a:buNone/>
            </a:pPr>
            <a:r>
              <a:rPr lang="ru-RU" b="1" i="1" smtClean="0"/>
              <a:t>Я бьюсь за солдатскую честь.</a:t>
            </a:r>
          </a:p>
          <a:p>
            <a:pPr algn="ctr" eaLnBrk="1" hangingPunct="1">
              <a:buFontTx/>
              <a:buNone/>
            </a:pPr>
            <a:r>
              <a:rPr lang="ru-RU" b="1" i="1" smtClean="0"/>
              <a:t>И нету здесь, нету сраженных,</a:t>
            </a:r>
          </a:p>
          <a:p>
            <a:pPr algn="ctr" eaLnBrk="1" hangingPunct="1">
              <a:buFontTx/>
              <a:buNone/>
            </a:pPr>
            <a:r>
              <a:rPr lang="ru-RU" b="1" i="1" smtClean="0"/>
              <a:t>Здесь только убитые есть.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/>
              <a:t>Из дневника начальника Генерального штаба сухопутных войск фашистской Германии генерал-полковника Гальдера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176713"/>
          </a:xfrm>
          <a:noFill/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9388" y="4076700"/>
            <a:ext cx="85693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/>
              <a:t>«…24 июня 1941 года (3-й день войны). В общем-то, теперь стало ясно, что русские не думают об отступлении, а напротив, бросают все, что имеют в своём распоряжении, навстречу вклинившимся германским войскам…»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35f7739d67d3155f6cbc18cdf9d99911c7ba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876</Words>
  <Application>Microsoft Office PowerPoint</Application>
  <PresentationFormat>Экран (4:3)</PresentationFormat>
  <Paragraphs>91</Paragraphs>
  <Slides>40</Slides>
  <Notes>1</Notes>
  <HiddenSlides>0</HiddenSlides>
  <MMClips>4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Mistral</vt:lpstr>
      <vt:lpstr>Calibri</vt:lpstr>
      <vt:lpstr>Arial Black</vt:lpstr>
      <vt:lpstr>Albertus Extra Bold</vt:lpstr>
      <vt:lpstr>Times New Roman</vt:lpstr>
      <vt:lpstr>Оформление по умолчанию</vt:lpstr>
      <vt:lpstr>Пакет</vt:lpstr>
      <vt:lpstr>70-летию  Победы посвящается…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Брестская крепость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Блокада Ленинграда</vt:lpstr>
      <vt:lpstr>Презентация PowerPoint</vt:lpstr>
      <vt:lpstr>«Дорога жизни»</vt:lpstr>
      <vt:lpstr>Презентация PowerPoint</vt:lpstr>
      <vt:lpstr>Плач   матерей  по  погибшим.</vt:lpstr>
      <vt:lpstr>Битва за Москву</vt:lpstr>
      <vt:lpstr>Презентация PowerPoint</vt:lpstr>
      <vt:lpstr>Битва за Москву</vt:lpstr>
      <vt:lpstr>Презентация PowerPoint</vt:lpstr>
      <vt:lpstr>Сталинградская битва</vt:lpstr>
      <vt:lpstr>Курская битва</vt:lpstr>
      <vt:lpstr>Презентация PowerPoint</vt:lpstr>
      <vt:lpstr>Презентация PowerPoint</vt:lpstr>
      <vt:lpstr>Презентация PowerPoint</vt:lpstr>
      <vt:lpstr>Презентация PowerPoint</vt:lpstr>
      <vt:lpstr>Битва за Берлин</vt:lpstr>
      <vt:lpstr>Презентация PowerPoint</vt:lpstr>
      <vt:lpstr>Презентация PowerPoint</vt:lpstr>
      <vt:lpstr>« ПУСТЬ  ПОКОЛЕНИЯ ЗНАЮТ…»</vt:lpstr>
      <vt:lpstr>Презентация PowerPoint</vt:lpstr>
      <vt:lpstr>Детский  лагерь  Саласпилс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65-летию Победы посвящается…</dc:title>
  <dc:creator>Alex</dc:creator>
  <cp:lastModifiedBy>diz</cp:lastModifiedBy>
  <cp:revision>39</cp:revision>
  <dcterms:created xsi:type="dcterms:W3CDTF">2009-08-30T20:25:23Z</dcterms:created>
  <dcterms:modified xsi:type="dcterms:W3CDTF">2015-04-12T13:28:48Z</dcterms:modified>
</cp:coreProperties>
</file>