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7"/>
  </p:notesMasterIdLst>
  <p:handoutMasterIdLst>
    <p:handoutMasterId r:id="rId58"/>
  </p:handoutMasterIdLst>
  <p:sldIdLst>
    <p:sldId id="287" r:id="rId2"/>
    <p:sldId id="289" r:id="rId3"/>
    <p:sldId id="290" r:id="rId4"/>
    <p:sldId id="291" r:id="rId5"/>
    <p:sldId id="292" r:id="rId6"/>
    <p:sldId id="293" r:id="rId7"/>
    <p:sldId id="325" r:id="rId8"/>
    <p:sldId id="294" r:id="rId9"/>
    <p:sldId id="297" r:id="rId10"/>
    <p:sldId id="318" r:id="rId11"/>
    <p:sldId id="298" r:id="rId12"/>
    <p:sldId id="331" r:id="rId13"/>
    <p:sldId id="359" r:id="rId14"/>
    <p:sldId id="299" r:id="rId15"/>
    <p:sldId id="302" r:id="rId16"/>
    <p:sldId id="303" r:id="rId17"/>
    <p:sldId id="326" r:id="rId18"/>
    <p:sldId id="327" r:id="rId19"/>
    <p:sldId id="328" r:id="rId20"/>
    <p:sldId id="300" r:id="rId21"/>
    <p:sldId id="306" r:id="rId22"/>
    <p:sldId id="322" r:id="rId23"/>
    <p:sldId id="329" r:id="rId24"/>
    <p:sldId id="330" r:id="rId25"/>
    <p:sldId id="319" r:id="rId26"/>
    <p:sldId id="320" r:id="rId27"/>
    <p:sldId id="305" r:id="rId28"/>
    <p:sldId id="323" r:id="rId29"/>
    <p:sldId id="324" r:id="rId30"/>
    <p:sldId id="314" r:id="rId31"/>
    <p:sldId id="321" r:id="rId32"/>
    <p:sldId id="333" r:id="rId33"/>
    <p:sldId id="334" r:id="rId34"/>
    <p:sldId id="339" r:id="rId35"/>
    <p:sldId id="340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5" r:id="rId49"/>
    <p:sldId id="358" r:id="rId50"/>
    <p:sldId id="341" r:id="rId51"/>
    <p:sldId id="354" r:id="rId52"/>
    <p:sldId id="356" r:id="rId53"/>
    <p:sldId id="357" r:id="rId54"/>
    <p:sldId id="316" r:id="rId55"/>
    <p:sldId id="317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76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00" autoAdjust="0"/>
    <p:restoredTop sz="97166" autoAdjust="0"/>
  </p:normalViewPr>
  <p:slideViewPr>
    <p:cSldViewPr snapToGrid="0">
      <p:cViewPr>
        <p:scale>
          <a:sx n="140" d="100"/>
          <a:sy n="140" d="100"/>
        </p:scale>
        <p:origin x="-264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81F53-ABDD-4AEB-A072-5829F6A8FEEB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5447BC-51BB-411D-BBBA-AF807F981749}">
      <dgm:prSet phldrT="[Текст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bg2"/>
              </a:solidFill>
              <a:effectLst/>
              <a:latin typeface="+mn-lt"/>
            </a:rPr>
            <a:t>Дружинина Н.Л.-1 квалификационная категория</a:t>
          </a:r>
          <a:endParaRPr lang="ru-RU" i="1" dirty="0">
            <a:solidFill>
              <a:schemeClr val="bg2"/>
            </a:solidFill>
            <a:effectLst/>
            <a:latin typeface="+mn-lt"/>
          </a:endParaRPr>
        </a:p>
      </dgm:t>
    </dgm:pt>
    <dgm:pt modelId="{F3DC9699-E7DA-48E7-95AC-D0DC83EFB442}" type="parTrans" cxnId="{F2155A69-4987-4C85-80BC-AD264BA9602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BFABD3-1051-41CB-B5AB-A32E75F4E8D5}" type="sibTrans" cxnId="{F2155A69-4987-4C85-80BC-AD264BA9602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F393C-B37A-4D6B-93C1-5DCB80C46273}">
      <dgm:prSet phldrT="[Текст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bg2"/>
              </a:solidFill>
              <a:effectLst/>
              <a:latin typeface="+mn-lt"/>
            </a:rPr>
            <a:t>Зайцева Т.Л. - 1 квалификационная категория</a:t>
          </a:r>
          <a:endParaRPr lang="ru-RU" b="1" i="1" dirty="0">
            <a:solidFill>
              <a:schemeClr val="bg2"/>
            </a:solidFill>
            <a:effectLst/>
            <a:latin typeface="+mn-lt"/>
          </a:endParaRPr>
        </a:p>
      </dgm:t>
    </dgm:pt>
    <dgm:pt modelId="{D000F96F-B702-4789-A979-906D9EF9BAC0}" type="parTrans" cxnId="{5A6B4173-6E81-4701-BE64-72391D3DD2D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6E6329-DC61-484F-B062-66F4C4F4A370}" type="sibTrans" cxnId="{5A6B4173-6E81-4701-BE64-72391D3DD2D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943C7B-765D-4636-A70F-CDD047C8693E}">
      <dgm:prSet phldrT="[Текст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b="1" i="1" dirty="0" err="1" smtClean="0">
              <a:solidFill>
                <a:schemeClr val="bg2"/>
              </a:solidFill>
              <a:effectLst/>
              <a:latin typeface="+mn-lt"/>
            </a:rPr>
            <a:t>Кондратова</a:t>
          </a:r>
          <a:r>
            <a:rPr lang="ru-RU" b="1" i="1" dirty="0" smtClean="0">
              <a:solidFill>
                <a:schemeClr val="bg2"/>
              </a:solidFill>
              <a:effectLst/>
              <a:latin typeface="+mn-lt"/>
            </a:rPr>
            <a:t> Н.А.-1 квалификационная категория</a:t>
          </a:r>
          <a:endParaRPr lang="ru-RU" b="1" i="1" dirty="0">
            <a:solidFill>
              <a:schemeClr val="bg2"/>
            </a:solidFill>
            <a:effectLst/>
            <a:latin typeface="+mn-lt"/>
          </a:endParaRPr>
        </a:p>
      </dgm:t>
    </dgm:pt>
    <dgm:pt modelId="{67BF94D3-4950-43F4-9904-1AB58529F9C4}" type="parTrans" cxnId="{AFF6F84E-5866-4197-848D-DEC718C0BAA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366594-CAF4-4DAF-872D-1637CFBC6C99}" type="sibTrans" cxnId="{AFF6F84E-5866-4197-848D-DEC718C0BAA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36B242-EB7B-4F3D-887F-14BAF7E3716A}">
      <dgm:prSet phldrT="[Текст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bg2"/>
              </a:solidFill>
              <a:effectLst/>
              <a:latin typeface="+mn-lt"/>
            </a:rPr>
            <a:t>Титова М.В. -  1 квалификационная категория</a:t>
          </a:r>
          <a:endParaRPr lang="ru-RU" b="1" i="1" dirty="0">
            <a:solidFill>
              <a:schemeClr val="bg2"/>
            </a:solidFill>
            <a:effectLst/>
            <a:latin typeface="+mn-lt"/>
          </a:endParaRPr>
        </a:p>
      </dgm:t>
    </dgm:pt>
    <dgm:pt modelId="{6AF126C2-BAA4-4198-84F5-0AB4AF993189}" type="parTrans" cxnId="{E378A6A4-C3A3-4286-B91F-277B4D1DBBC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A9B1DB-362F-44C9-8193-6A13D1A9542F}" type="sibTrans" cxnId="{E378A6A4-C3A3-4286-B91F-277B4D1DBBC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F7D76B-60FE-49FB-945C-FF32B04AB957}">
      <dgm:prSet phldrT="[Текст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bg2"/>
              </a:solidFill>
              <a:effectLst/>
              <a:latin typeface="+mn-lt"/>
            </a:rPr>
            <a:t>Ермакова И.В.-  1 квалификационная категория</a:t>
          </a:r>
          <a:endParaRPr lang="ru-RU" b="1" i="1" dirty="0">
            <a:solidFill>
              <a:schemeClr val="bg2"/>
            </a:solidFill>
            <a:effectLst/>
            <a:latin typeface="+mn-lt"/>
          </a:endParaRPr>
        </a:p>
      </dgm:t>
    </dgm:pt>
    <dgm:pt modelId="{66E046E2-D40F-452C-892C-51909571F36D}" type="parTrans" cxnId="{C8574E54-362B-4186-A9DD-2B3757179BA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0FB96-ABFD-4BED-8C6A-45C1EA5C43AC}" type="sibTrans" cxnId="{C8574E54-362B-4186-A9DD-2B3757179BA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49C6E-4A55-4E45-A26E-EB36EDC12273}">
      <dgm:prSet phldrT="[Текст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bg2"/>
              </a:solidFill>
              <a:effectLst/>
              <a:latin typeface="+mn-lt"/>
            </a:rPr>
            <a:t>Смирнова Л.Г.- 1 квалификационная категория</a:t>
          </a:r>
          <a:endParaRPr lang="ru-RU" b="1" i="1" dirty="0">
            <a:solidFill>
              <a:schemeClr val="bg2"/>
            </a:solidFill>
            <a:effectLst/>
            <a:latin typeface="+mn-lt"/>
          </a:endParaRPr>
        </a:p>
      </dgm:t>
    </dgm:pt>
    <dgm:pt modelId="{20D70693-1027-4403-A376-2EA976A39A2D}" type="parTrans" cxnId="{77876FAE-DA49-470F-B5E4-03F234622C0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0C09F3-9BE7-4AD9-AC3E-9C77C0368550}" type="sibTrans" cxnId="{77876FAE-DA49-470F-B5E4-03F234622C0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BE985-73CC-41CE-A41F-D6E9023E91B4}">
      <dgm:prSet phldrT="[Текст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bg2"/>
              </a:solidFill>
              <a:effectLst/>
              <a:latin typeface="+mn-lt"/>
            </a:rPr>
            <a:t>Тарасова И.С.- высшая квалификационная категория</a:t>
          </a:r>
          <a:endParaRPr lang="ru-RU" b="1" i="1" dirty="0">
            <a:solidFill>
              <a:schemeClr val="bg2"/>
            </a:solidFill>
            <a:effectLst/>
            <a:latin typeface="+mn-lt"/>
          </a:endParaRPr>
        </a:p>
      </dgm:t>
    </dgm:pt>
    <dgm:pt modelId="{1C8A6643-33F7-4932-89FB-D63F51062364}" type="parTrans" cxnId="{D80978B5-FA62-4567-86BE-707B2908CD0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2037FD-C316-4839-9BD3-DEEADD12B989}" type="sibTrans" cxnId="{D80978B5-FA62-4567-86BE-707B2908CD0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A93D1-7C3F-45B7-B05B-58BF3532B134}" type="pres">
      <dgm:prSet presAssocID="{BC081F53-ABDD-4AEB-A072-5829F6A8FE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F0D64-F3AC-4ED8-8D67-BD4F49DD6B83}" type="pres">
      <dgm:prSet presAssocID="{B25447BC-51BB-411D-BBBA-AF807F981749}" presName="parentLin" presStyleCnt="0"/>
      <dgm:spPr/>
    </dgm:pt>
    <dgm:pt modelId="{6C7CD080-4708-4265-A085-06F3C9A2F6F7}" type="pres">
      <dgm:prSet presAssocID="{B25447BC-51BB-411D-BBBA-AF807F98174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8878BAB-C16C-4F29-8816-4CA074345AC4}" type="pres">
      <dgm:prSet presAssocID="{B25447BC-51BB-411D-BBBA-AF807F981749}" presName="parentText" presStyleLbl="node1" presStyleIdx="0" presStyleCnt="7" custScaleX="99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3004A-80F1-4C66-B6DA-02C404926FB8}" type="pres">
      <dgm:prSet presAssocID="{B25447BC-51BB-411D-BBBA-AF807F981749}" presName="negativeSpace" presStyleCnt="0"/>
      <dgm:spPr/>
    </dgm:pt>
    <dgm:pt modelId="{34963127-4B9F-48BD-A084-910709368AE9}" type="pres">
      <dgm:prSet presAssocID="{B25447BC-51BB-411D-BBBA-AF807F981749}" presName="childText" presStyleLbl="conFgAcc1" presStyleIdx="0" presStyleCnt="7">
        <dgm:presLayoutVars>
          <dgm:bulletEnabled val="1"/>
        </dgm:presLayoutVars>
      </dgm:prSet>
      <dgm:spPr/>
    </dgm:pt>
    <dgm:pt modelId="{99997F8D-367F-46C3-AF26-93A14B17083D}" type="pres">
      <dgm:prSet presAssocID="{35BFABD3-1051-41CB-B5AB-A32E75F4E8D5}" presName="spaceBetweenRectangles" presStyleCnt="0"/>
      <dgm:spPr/>
    </dgm:pt>
    <dgm:pt modelId="{336A3BD4-B064-4CA5-9F32-4943E88F1A88}" type="pres">
      <dgm:prSet presAssocID="{E22F393C-B37A-4D6B-93C1-5DCB80C46273}" presName="parentLin" presStyleCnt="0"/>
      <dgm:spPr/>
    </dgm:pt>
    <dgm:pt modelId="{F0455EC3-9AD9-463D-A31C-1BDF9F233086}" type="pres">
      <dgm:prSet presAssocID="{E22F393C-B37A-4D6B-93C1-5DCB80C4627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BF67705-0C48-4DDC-BC8F-FFE5CAD793F0}" type="pres">
      <dgm:prSet presAssocID="{E22F393C-B37A-4D6B-93C1-5DCB80C46273}" presName="parentText" presStyleLbl="node1" presStyleIdx="1" presStyleCnt="7" custScaleX="98199" custLinFactNeighborX="9547" custLinFactNeighborY="9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A6D19-ECEC-496A-BF63-21F10111D19C}" type="pres">
      <dgm:prSet presAssocID="{E22F393C-B37A-4D6B-93C1-5DCB80C46273}" presName="negativeSpace" presStyleCnt="0"/>
      <dgm:spPr/>
    </dgm:pt>
    <dgm:pt modelId="{7E0CD5BF-5BDC-4ACE-99CF-929C4F4044FD}" type="pres">
      <dgm:prSet presAssocID="{E22F393C-B37A-4D6B-93C1-5DCB80C46273}" presName="childText" presStyleLbl="conFgAcc1" presStyleIdx="1" presStyleCnt="7">
        <dgm:presLayoutVars>
          <dgm:bulletEnabled val="1"/>
        </dgm:presLayoutVars>
      </dgm:prSet>
      <dgm:spPr/>
    </dgm:pt>
    <dgm:pt modelId="{3C8F2877-C682-425D-8B65-5BCFEE9DF660}" type="pres">
      <dgm:prSet presAssocID="{6F6E6329-DC61-484F-B062-66F4C4F4A370}" presName="spaceBetweenRectangles" presStyleCnt="0"/>
      <dgm:spPr/>
    </dgm:pt>
    <dgm:pt modelId="{792F4A31-15E7-4BEA-ABB4-E32260AD52DD}" type="pres">
      <dgm:prSet presAssocID="{6C943C7B-765D-4636-A70F-CDD047C8693E}" presName="parentLin" presStyleCnt="0"/>
      <dgm:spPr/>
    </dgm:pt>
    <dgm:pt modelId="{7EB70EEB-0C71-4BCD-9BDB-0EB377EC21F2}" type="pres">
      <dgm:prSet presAssocID="{6C943C7B-765D-4636-A70F-CDD047C8693E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1283D87-D749-4C3F-81B0-40B9350700B0}" type="pres">
      <dgm:prSet presAssocID="{6C943C7B-765D-4636-A70F-CDD047C8693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26A62-502B-4464-A29A-AC15EB40D0F9}" type="pres">
      <dgm:prSet presAssocID="{6C943C7B-765D-4636-A70F-CDD047C8693E}" presName="negativeSpace" presStyleCnt="0"/>
      <dgm:spPr/>
    </dgm:pt>
    <dgm:pt modelId="{36BFCD8D-8025-47F2-975C-20319098454D}" type="pres">
      <dgm:prSet presAssocID="{6C943C7B-765D-4636-A70F-CDD047C8693E}" presName="childText" presStyleLbl="conFgAcc1" presStyleIdx="2" presStyleCnt="7">
        <dgm:presLayoutVars>
          <dgm:bulletEnabled val="1"/>
        </dgm:presLayoutVars>
      </dgm:prSet>
      <dgm:spPr/>
    </dgm:pt>
    <dgm:pt modelId="{31CE4FE4-226F-4CC6-ACF9-1C7F430226FF}" type="pres">
      <dgm:prSet presAssocID="{99366594-CAF4-4DAF-872D-1637CFBC6C99}" presName="spaceBetweenRectangles" presStyleCnt="0"/>
      <dgm:spPr/>
    </dgm:pt>
    <dgm:pt modelId="{7E4FDE6F-1169-4147-AE19-5A78B9EC7389}" type="pres">
      <dgm:prSet presAssocID="{AB36B242-EB7B-4F3D-887F-14BAF7E3716A}" presName="parentLin" presStyleCnt="0"/>
      <dgm:spPr/>
    </dgm:pt>
    <dgm:pt modelId="{721EF97E-5173-4380-A8A0-2158DE7057DA}" type="pres">
      <dgm:prSet presAssocID="{AB36B242-EB7B-4F3D-887F-14BAF7E3716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B2E973CB-E696-4ADE-93F3-2E2358563275}" type="pres">
      <dgm:prSet presAssocID="{AB36B242-EB7B-4F3D-887F-14BAF7E3716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90CF2-9DB3-4719-AC7E-21E5E860DDE7}" type="pres">
      <dgm:prSet presAssocID="{AB36B242-EB7B-4F3D-887F-14BAF7E3716A}" presName="negativeSpace" presStyleCnt="0"/>
      <dgm:spPr/>
    </dgm:pt>
    <dgm:pt modelId="{44D3FDC1-B814-4AFF-8BC0-05C990D6986D}" type="pres">
      <dgm:prSet presAssocID="{AB36B242-EB7B-4F3D-887F-14BAF7E3716A}" presName="childText" presStyleLbl="conFgAcc1" presStyleIdx="3" presStyleCnt="7">
        <dgm:presLayoutVars>
          <dgm:bulletEnabled val="1"/>
        </dgm:presLayoutVars>
      </dgm:prSet>
      <dgm:spPr/>
    </dgm:pt>
    <dgm:pt modelId="{1F22675F-2B8A-4C7E-A802-9EA05D5C01ED}" type="pres">
      <dgm:prSet presAssocID="{4BA9B1DB-362F-44C9-8193-6A13D1A9542F}" presName="spaceBetweenRectangles" presStyleCnt="0"/>
      <dgm:spPr/>
    </dgm:pt>
    <dgm:pt modelId="{A59EDD9A-831E-460C-9C26-71DB437E5F4A}" type="pres">
      <dgm:prSet presAssocID="{2A549C6E-4A55-4E45-A26E-EB36EDC12273}" presName="parentLin" presStyleCnt="0"/>
      <dgm:spPr/>
    </dgm:pt>
    <dgm:pt modelId="{DCB48504-46AB-4F6C-BAEF-B72D2845B1FA}" type="pres">
      <dgm:prSet presAssocID="{2A549C6E-4A55-4E45-A26E-EB36EDC12273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AEE70D01-44C4-42D5-8F42-5BDEEBC8A826}" type="pres">
      <dgm:prSet presAssocID="{2A549C6E-4A55-4E45-A26E-EB36EDC1227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C2626-ECCB-4AFD-B91E-E2DFA132DED5}" type="pres">
      <dgm:prSet presAssocID="{2A549C6E-4A55-4E45-A26E-EB36EDC12273}" presName="negativeSpace" presStyleCnt="0"/>
      <dgm:spPr/>
    </dgm:pt>
    <dgm:pt modelId="{FB9B9DE2-8862-497C-B924-5C1DC986F200}" type="pres">
      <dgm:prSet presAssocID="{2A549C6E-4A55-4E45-A26E-EB36EDC12273}" presName="childText" presStyleLbl="conFgAcc1" presStyleIdx="4" presStyleCnt="7">
        <dgm:presLayoutVars>
          <dgm:bulletEnabled val="1"/>
        </dgm:presLayoutVars>
      </dgm:prSet>
      <dgm:spPr/>
    </dgm:pt>
    <dgm:pt modelId="{DBEAE2BF-44C5-436A-9778-A6C498BB7910}" type="pres">
      <dgm:prSet presAssocID="{800C09F3-9BE7-4AD9-AC3E-9C77C0368550}" presName="spaceBetweenRectangles" presStyleCnt="0"/>
      <dgm:spPr/>
    </dgm:pt>
    <dgm:pt modelId="{887473A1-385B-411F-93CA-CA5B1543C9C9}" type="pres">
      <dgm:prSet presAssocID="{67FBE985-73CC-41CE-A41F-D6E9023E91B4}" presName="parentLin" presStyleCnt="0"/>
      <dgm:spPr/>
    </dgm:pt>
    <dgm:pt modelId="{2F29A0A8-10BF-4B68-80C7-0734AA7EA007}" type="pres">
      <dgm:prSet presAssocID="{67FBE985-73CC-41CE-A41F-D6E9023E91B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7DFCD387-E4DC-462B-9F8F-F6EDE373EA14}" type="pres">
      <dgm:prSet presAssocID="{67FBE985-73CC-41CE-A41F-D6E9023E91B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77CAB-3F3B-4C8F-8B1D-36C99FCA1D75}" type="pres">
      <dgm:prSet presAssocID="{67FBE985-73CC-41CE-A41F-D6E9023E91B4}" presName="negativeSpace" presStyleCnt="0"/>
      <dgm:spPr/>
    </dgm:pt>
    <dgm:pt modelId="{F5B26D20-A3B9-48BC-8038-40217264F306}" type="pres">
      <dgm:prSet presAssocID="{67FBE985-73CC-41CE-A41F-D6E9023E91B4}" presName="childText" presStyleLbl="conFgAcc1" presStyleIdx="5" presStyleCnt="7">
        <dgm:presLayoutVars>
          <dgm:bulletEnabled val="1"/>
        </dgm:presLayoutVars>
      </dgm:prSet>
      <dgm:spPr/>
    </dgm:pt>
    <dgm:pt modelId="{E1F6903C-344F-4C9C-9489-D9B1654614F5}" type="pres">
      <dgm:prSet presAssocID="{1F2037FD-C316-4839-9BD3-DEEADD12B989}" presName="spaceBetweenRectangles" presStyleCnt="0"/>
      <dgm:spPr/>
    </dgm:pt>
    <dgm:pt modelId="{6921FDA2-59AB-43E5-AC90-8C458961837E}" type="pres">
      <dgm:prSet presAssocID="{83F7D76B-60FE-49FB-945C-FF32B04AB957}" presName="parentLin" presStyleCnt="0"/>
      <dgm:spPr/>
    </dgm:pt>
    <dgm:pt modelId="{C49433B5-BA6B-481D-9476-E078123DCA7B}" type="pres">
      <dgm:prSet presAssocID="{83F7D76B-60FE-49FB-945C-FF32B04AB957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EC5DE76-80FF-4B41-A7D4-DA2EBAB3D150}" type="pres">
      <dgm:prSet presAssocID="{83F7D76B-60FE-49FB-945C-FF32B04AB95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B668D-4F60-47D4-9200-B8A008DB78F2}" type="pres">
      <dgm:prSet presAssocID="{83F7D76B-60FE-49FB-945C-FF32B04AB957}" presName="negativeSpace" presStyleCnt="0"/>
      <dgm:spPr/>
    </dgm:pt>
    <dgm:pt modelId="{ACD99DC3-6736-488E-B58A-D1105BE6664C}" type="pres">
      <dgm:prSet presAssocID="{83F7D76B-60FE-49FB-945C-FF32B04AB95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7D9EA8C-684A-4349-8C16-E459A64B9B0F}" type="presOf" srcId="{E22F393C-B37A-4D6B-93C1-5DCB80C46273}" destId="{7BF67705-0C48-4DDC-BC8F-FFE5CAD793F0}" srcOrd="1" destOrd="0" presId="urn:microsoft.com/office/officeart/2005/8/layout/list1"/>
    <dgm:cxn modelId="{5A6B4173-6E81-4701-BE64-72391D3DD2DC}" srcId="{BC081F53-ABDD-4AEB-A072-5829F6A8FEEB}" destId="{E22F393C-B37A-4D6B-93C1-5DCB80C46273}" srcOrd="1" destOrd="0" parTransId="{D000F96F-B702-4789-A979-906D9EF9BAC0}" sibTransId="{6F6E6329-DC61-484F-B062-66F4C4F4A370}"/>
    <dgm:cxn modelId="{D80978B5-FA62-4567-86BE-707B2908CD0C}" srcId="{BC081F53-ABDD-4AEB-A072-5829F6A8FEEB}" destId="{67FBE985-73CC-41CE-A41F-D6E9023E91B4}" srcOrd="5" destOrd="0" parTransId="{1C8A6643-33F7-4932-89FB-D63F51062364}" sibTransId="{1F2037FD-C316-4839-9BD3-DEEADD12B989}"/>
    <dgm:cxn modelId="{ECBEF1EC-4FC1-460C-8B24-0B9F517CC2BB}" type="presOf" srcId="{B25447BC-51BB-411D-BBBA-AF807F981749}" destId="{08878BAB-C16C-4F29-8816-4CA074345AC4}" srcOrd="1" destOrd="0" presId="urn:microsoft.com/office/officeart/2005/8/layout/list1"/>
    <dgm:cxn modelId="{34B9388B-370E-4A06-A125-4540DBD80DE7}" type="presOf" srcId="{83F7D76B-60FE-49FB-945C-FF32B04AB957}" destId="{C49433B5-BA6B-481D-9476-E078123DCA7B}" srcOrd="0" destOrd="0" presId="urn:microsoft.com/office/officeart/2005/8/layout/list1"/>
    <dgm:cxn modelId="{BFED5E60-7C5E-4449-A31D-AB79C50DA931}" type="presOf" srcId="{6C943C7B-765D-4636-A70F-CDD047C8693E}" destId="{E1283D87-D749-4C3F-81B0-40B9350700B0}" srcOrd="1" destOrd="0" presId="urn:microsoft.com/office/officeart/2005/8/layout/list1"/>
    <dgm:cxn modelId="{E378A6A4-C3A3-4286-B91F-277B4D1DBBC8}" srcId="{BC081F53-ABDD-4AEB-A072-5829F6A8FEEB}" destId="{AB36B242-EB7B-4F3D-887F-14BAF7E3716A}" srcOrd="3" destOrd="0" parTransId="{6AF126C2-BAA4-4198-84F5-0AB4AF993189}" sibTransId="{4BA9B1DB-362F-44C9-8193-6A13D1A9542F}"/>
    <dgm:cxn modelId="{047CEA0C-C80C-4AB5-8AEB-7510FFE909DC}" type="presOf" srcId="{AB36B242-EB7B-4F3D-887F-14BAF7E3716A}" destId="{B2E973CB-E696-4ADE-93F3-2E2358563275}" srcOrd="1" destOrd="0" presId="urn:microsoft.com/office/officeart/2005/8/layout/list1"/>
    <dgm:cxn modelId="{33334892-B299-4A78-A1C5-15238D5D4760}" type="presOf" srcId="{6C943C7B-765D-4636-A70F-CDD047C8693E}" destId="{7EB70EEB-0C71-4BCD-9BDB-0EB377EC21F2}" srcOrd="0" destOrd="0" presId="urn:microsoft.com/office/officeart/2005/8/layout/list1"/>
    <dgm:cxn modelId="{C8574E54-362B-4186-A9DD-2B3757179BAD}" srcId="{BC081F53-ABDD-4AEB-A072-5829F6A8FEEB}" destId="{83F7D76B-60FE-49FB-945C-FF32B04AB957}" srcOrd="6" destOrd="0" parTransId="{66E046E2-D40F-452C-892C-51909571F36D}" sibTransId="{AF70FB96-ABFD-4BED-8C6A-45C1EA5C43AC}"/>
    <dgm:cxn modelId="{1E1744CC-2BE6-4DDB-A8BA-9477907179A5}" type="presOf" srcId="{67FBE985-73CC-41CE-A41F-D6E9023E91B4}" destId="{7DFCD387-E4DC-462B-9F8F-F6EDE373EA14}" srcOrd="1" destOrd="0" presId="urn:microsoft.com/office/officeart/2005/8/layout/list1"/>
    <dgm:cxn modelId="{F2155A69-4987-4C85-80BC-AD264BA9602E}" srcId="{BC081F53-ABDD-4AEB-A072-5829F6A8FEEB}" destId="{B25447BC-51BB-411D-BBBA-AF807F981749}" srcOrd="0" destOrd="0" parTransId="{F3DC9699-E7DA-48E7-95AC-D0DC83EFB442}" sibTransId="{35BFABD3-1051-41CB-B5AB-A32E75F4E8D5}"/>
    <dgm:cxn modelId="{77876FAE-DA49-470F-B5E4-03F234622C04}" srcId="{BC081F53-ABDD-4AEB-A072-5829F6A8FEEB}" destId="{2A549C6E-4A55-4E45-A26E-EB36EDC12273}" srcOrd="4" destOrd="0" parTransId="{20D70693-1027-4403-A376-2EA976A39A2D}" sibTransId="{800C09F3-9BE7-4AD9-AC3E-9C77C0368550}"/>
    <dgm:cxn modelId="{AFF6F84E-5866-4197-848D-DEC718C0BAA3}" srcId="{BC081F53-ABDD-4AEB-A072-5829F6A8FEEB}" destId="{6C943C7B-765D-4636-A70F-CDD047C8693E}" srcOrd="2" destOrd="0" parTransId="{67BF94D3-4950-43F4-9904-1AB58529F9C4}" sibTransId="{99366594-CAF4-4DAF-872D-1637CFBC6C99}"/>
    <dgm:cxn modelId="{6F80D1D5-06CF-4D35-83D3-EE50EECE1FF7}" type="presOf" srcId="{2A549C6E-4A55-4E45-A26E-EB36EDC12273}" destId="{DCB48504-46AB-4F6C-BAEF-B72D2845B1FA}" srcOrd="0" destOrd="0" presId="urn:microsoft.com/office/officeart/2005/8/layout/list1"/>
    <dgm:cxn modelId="{224EE398-F331-4E82-861A-7FDAC337AF95}" type="presOf" srcId="{BC081F53-ABDD-4AEB-A072-5829F6A8FEEB}" destId="{36AA93D1-7C3F-45B7-B05B-58BF3532B134}" srcOrd="0" destOrd="0" presId="urn:microsoft.com/office/officeart/2005/8/layout/list1"/>
    <dgm:cxn modelId="{3BDD9E26-2F4D-4118-8A70-B7563391B502}" type="presOf" srcId="{83F7D76B-60FE-49FB-945C-FF32B04AB957}" destId="{9EC5DE76-80FF-4B41-A7D4-DA2EBAB3D150}" srcOrd="1" destOrd="0" presId="urn:microsoft.com/office/officeart/2005/8/layout/list1"/>
    <dgm:cxn modelId="{6C0D28C9-DE8E-4689-8EA1-DF7B33E9043A}" type="presOf" srcId="{AB36B242-EB7B-4F3D-887F-14BAF7E3716A}" destId="{721EF97E-5173-4380-A8A0-2158DE7057DA}" srcOrd="0" destOrd="0" presId="urn:microsoft.com/office/officeart/2005/8/layout/list1"/>
    <dgm:cxn modelId="{35391067-4911-4AEA-BE7E-C865925A80DA}" type="presOf" srcId="{B25447BC-51BB-411D-BBBA-AF807F981749}" destId="{6C7CD080-4708-4265-A085-06F3C9A2F6F7}" srcOrd="0" destOrd="0" presId="urn:microsoft.com/office/officeart/2005/8/layout/list1"/>
    <dgm:cxn modelId="{C0FC6746-1386-412C-AB66-24CDC49BA09C}" type="presOf" srcId="{E22F393C-B37A-4D6B-93C1-5DCB80C46273}" destId="{F0455EC3-9AD9-463D-A31C-1BDF9F233086}" srcOrd="0" destOrd="0" presId="urn:microsoft.com/office/officeart/2005/8/layout/list1"/>
    <dgm:cxn modelId="{6A4CF697-65B1-4E41-A629-933589029742}" type="presOf" srcId="{2A549C6E-4A55-4E45-A26E-EB36EDC12273}" destId="{AEE70D01-44C4-42D5-8F42-5BDEEBC8A826}" srcOrd="1" destOrd="0" presId="urn:microsoft.com/office/officeart/2005/8/layout/list1"/>
    <dgm:cxn modelId="{DB85FBF2-EE0F-4FDF-9D32-14F9D09B9B4D}" type="presOf" srcId="{67FBE985-73CC-41CE-A41F-D6E9023E91B4}" destId="{2F29A0A8-10BF-4B68-80C7-0734AA7EA007}" srcOrd="0" destOrd="0" presId="urn:microsoft.com/office/officeart/2005/8/layout/list1"/>
    <dgm:cxn modelId="{B24475CC-99EF-4FC2-8EA8-7F2E28E99217}" type="presParOf" srcId="{36AA93D1-7C3F-45B7-B05B-58BF3532B134}" destId="{5B3F0D64-F3AC-4ED8-8D67-BD4F49DD6B83}" srcOrd="0" destOrd="0" presId="urn:microsoft.com/office/officeart/2005/8/layout/list1"/>
    <dgm:cxn modelId="{1E18C64A-9660-40E8-BC4E-FCB125D08AA2}" type="presParOf" srcId="{5B3F0D64-F3AC-4ED8-8D67-BD4F49DD6B83}" destId="{6C7CD080-4708-4265-A085-06F3C9A2F6F7}" srcOrd="0" destOrd="0" presId="urn:microsoft.com/office/officeart/2005/8/layout/list1"/>
    <dgm:cxn modelId="{FCCC7C93-560E-4CB9-8C9D-61311A95E29A}" type="presParOf" srcId="{5B3F0D64-F3AC-4ED8-8D67-BD4F49DD6B83}" destId="{08878BAB-C16C-4F29-8816-4CA074345AC4}" srcOrd="1" destOrd="0" presId="urn:microsoft.com/office/officeart/2005/8/layout/list1"/>
    <dgm:cxn modelId="{FA78B834-8B25-4430-A0CE-705506CBE63D}" type="presParOf" srcId="{36AA93D1-7C3F-45B7-B05B-58BF3532B134}" destId="{0673004A-80F1-4C66-B6DA-02C404926FB8}" srcOrd="1" destOrd="0" presId="urn:microsoft.com/office/officeart/2005/8/layout/list1"/>
    <dgm:cxn modelId="{2FED658E-86DA-4EE5-87C1-1E022657CF01}" type="presParOf" srcId="{36AA93D1-7C3F-45B7-B05B-58BF3532B134}" destId="{34963127-4B9F-48BD-A084-910709368AE9}" srcOrd="2" destOrd="0" presId="urn:microsoft.com/office/officeart/2005/8/layout/list1"/>
    <dgm:cxn modelId="{77B92B40-51CA-4C56-A370-FECEC3C73E49}" type="presParOf" srcId="{36AA93D1-7C3F-45B7-B05B-58BF3532B134}" destId="{99997F8D-367F-46C3-AF26-93A14B17083D}" srcOrd="3" destOrd="0" presId="urn:microsoft.com/office/officeart/2005/8/layout/list1"/>
    <dgm:cxn modelId="{76D6030A-7B7E-4E44-B99B-B75A378AE83F}" type="presParOf" srcId="{36AA93D1-7C3F-45B7-B05B-58BF3532B134}" destId="{336A3BD4-B064-4CA5-9F32-4943E88F1A88}" srcOrd="4" destOrd="0" presId="urn:microsoft.com/office/officeart/2005/8/layout/list1"/>
    <dgm:cxn modelId="{C37489A9-85D7-4DE9-BBCE-5AEA9B29E732}" type="presParOf" srcId="{336A3BD4-B064-4CA5-9F32-4943E88F1A88}" destId="{F0455EC3-9AD9-463D-A31C-1BDF9F233086}" srcOrd="0" destOrd="0" presId="urn:microsoft.com/office/officeart/2005/8/layout/list1"/>
    <dgm:cxn modelId="{858FBE5C-0AEB-4891-8A86-6F57E93F5ED6}" type="presParOf" srcId="{336A3BD4-B064-4CA5-9F32-4943E88F1A88}" destId="{7BF67705-0C48-4DDC-BC8F-FFE5CAD793F0}" srcOrd="1" destOrd="0" presId="urn:microsoft.com/office/officeart/2005/8/layout/list1"/>
    <dgm:cxn modelId="{83AA37B0-5B44-4B5F-BD7A-4BB64163DAED}" type="presParOf" srcId="{36AA93D1-7C3F-45B7-B05B-58BF3532B134}" destId="{390A6D19-ECEC-496A-BF63-21F10111D19C}" srcOrd="5" destOrd="0" presId="urn:microsoft.com/office/officeart/2005/8/layout/list1"/>
    <dgm:cxn modelId="{FCFEDA81-3F22-4949-A883-0D49654D69BD}" type="presParOf" srcId="{36AA93D1-7C3F-45B7-B05B-58BF3532B134}" destId="{7E0CD5BF-5BDC-4ACE-99CF-929C4F4044FD}" srcOrd="6" destOrd="0" presId="urn:microsoft.com/office/officeart/2005/8/layout/list1"/>
    <dgm:cxn modelId="{4D50C1F3-10FF-46C6-BDC0-7501ABF67C7F}" type="presParOf" srcId="{36AA93D1-7C3F-45B7-B05B-58BF3532B134}" destId="{3C8F2877-C682-425D-8B65-5BCFEE9DF660}" srcOrd="7" destOrd="0" presId="urn:microsoft.com/office/officeart/2005/8/layout/list1"/>
    <dgm:cxn modelId="{B23A6F47-8148-4442-AA15-07B40C594737}" type="presParOf" srcId="{36AA93D1-7C3F-45B7-B05B-58BF3532B134}" destId="{792F4A31-15E7-4BEA-ABB4-E32260AD52DD}" srcOrd="8" destOrd="0" presId="urn:microsoft.com/office/officeart/2005/8/layout/list1"/>
    <dgm:cxn modelId="{B38A6D4F-E8EC-4E5C-92B5-AB625F260DC5}" type="presParOf" srcId="{792F4A31-15E7-4BEA-ABB4-E32260AD52DD}" destId="{7EB70EEB-0C71-4BCD-9BDB-0EB377EC21F2}" srcOrd="0" destOrd="0" presId="urn:microsoft.com/office/officeart/2005/8/layout/list1"/>
    <dgm:cxn modelId="{A0EF757A-45AA-42B1-ACA0-B4107E310492}" type="presParOf" srcId="{792F4A31-15E7-4BEA-ABB4-E32260AD52DD}" destId="{E1283D87-D749-4C3F-81B0-40B9350700B0}" srcOrd="1" destOrd="0" presId="urn:microsoft.com/office/officeart/2005/8/layout/list1"/>
    <dgm:cxn modelId="{70FB3B24-7131-4D90-A0D8-11F60BCC6A06}" type="presParOf" srcId="{36AA93D1-7C3F-45B7-B05B-58BF3532B134}" destId="{6C726A62-502B-4464-A29A-AC15EB40D0F9}" srcOrd="9" destOrd="0" presId="urn:microsoft.com/office/officeart/2005/8/layout/list1"/>
    <dgm:cxn modelId="{B22D5F67-20CE-47EA-B50F-1A4EFE76FFC7}" type="presParOf" srcId="{36AA93D1-7C3F-45B7-B05B-58BF3532B134}" destId="{36BFCD8D-8025-47F2-975C-20319098454D}" srcOrd="10" destOrd="0" presId="urn:microsoft.com/office/officeart/2005/8/layout/list1"/>
    <dgm:cxn modelId="{8E0889DB-6E2A-4CA2-B6F3-864E7B9DBA08}" type="presParOf" srcId="{36AA93D1-7C3F-45B7-B05B-58BF3532B134}" destId="{31CE4FE4-226F-4CC6-ACF9-1C7F430226FF}" srcOrd="11" destOrd="0" presId="urn:microsoft.com/office/officeart/2005/8/layout/list1"/>
    <dgm:cxn modelId="{37A84E38-CC90-4511-BB3D-7F9AB4D2A647}" type="presParOf" srcId="{36AA93D1-7C3F-45B7-B05B-58BF3532B134}" destId="{7E4FDE6F-1169-4147-AE19-5A78B9EC7389}" srcOrd="12" destOrd="0" presId="urn:microsoft.com/office/officeart/2005/8/layout/list1"/>
    <dgm:cxn modelId="{700523E6-33BF-4E80-93F4-A0D184859E69}" type="presParOf" srcId="{7E4FDE6F-1169-4147-AE19-5A78B9EC7389}" destId="{721EF97E-5173-4380-A8A0-2158DE7057DA}" srcOrd="0" destOrd="0" presId="urn:microsoft.com/office/officeart/2005/8/layout/list1"/>
    <dgm:cxn modelId="{FDEB669E-5F35-429F-8CAA-866099F5506B}" type="presParOf" srcId="{7E4FDE6F-1169-4147-AE19-5A78B9EC7389}" destId="{B2E973CB-E696-4ADE-93F3-2E2358563275}" srcOrd="1" destOrd="0" presId="urn:microsoft.com/office/officeart/2005/8/layout/list1"/>
    <dgm:cxn modelId="{26DAD3B5-4267-4B42-91A1-56D4744AAAF8}" type="presParOf" srcId="{36AA93D1-7C3F-45B7-B05B-58BF3532B134}" destId="{29F90CF2-9DB3-4719-AC7E-21E5E860DDE7}" srcOrd="13" destOrd="0" presId="urn:microsoft.com/office/officeart/2005/8/layout/list1"/>
    <dgm:cxn modelId="{61366B8C-B12C-40D9-B783-147CC1592AC7}" type="presParOf" srcId="{36AA93D1-7C3F-45B7-B05B-58BF3532B134}" destId="{44D3FDC1-B814-4AFF-8BC0-05C990D6986D}" srcOrd="14" destOrd="0" presId="urn:microsoft.com/office/officeart/2005/8/layout/list1"/>
    <dgm:cxn modelId="{C533651F-4361-415A-BD39-00387EBBFC8C}" type="presParOf" srcId="{36AA93D1-7C3F-45B7-B05B-58BF3532B134}" destId="{1F22675F-2B8A-4C7E-A802-9EA05D5C01ED}" srcOrd="15" destOrd="0" presId="urn:microsoft.com/office/officeart/2005/8/layout/list1"/>
    <dgm:cxn modelId="{51F664F1-15EE-47D8-8D78-DA8AE755B53D}" type="presParOf" srcId="{36AA93D1-7C3F-45B7-B05B-58BF3532B134}" destId="{A59EDD9A-831E-460C-9C26-71DB437E5F4A}" srcOrd="16" destOrd="0" presId="urn:microsoft.com/office/officeart/2005/8/layout/list1"/>
    <dgm:cxn modelId="{FC5CD219-FE2A-44E0-814E-37E9A2CE1631}" type="presParOf" srcId="{A59EDD9A-831E-460C-9C26-71DB437E5F4A}" destId="{DCB48504-46AB-4F6C-BAEF-B72D2845B1FA}" srcOrd="0" destOrd="0" presId="urn:microsoft.com/office/officeart/2005/8/layout/list1"/>
    <dgm:cxn modelId="{D2E4309B-68E4-4C43-9E1D-B2EFBFE23195}" type="presParOf" srcId="{A59EDD9A-831E-460C-9C26-71DB437E5F4A}" destId="{AEE70D01-44C4-42D5-8F42-5BDEEBC8A826}" srcOrd="1" destOrd="0" presId="urn:microsoft.com/office/officeart/2005/8/layout/list1"/>
    <dgm:cxn modelId="{D9FD3985-9647-456E-BD7A-DA1CD7DB204A}" type="presParOf" srcId="{36AA93D1-7C3F-45B7-B05B-58BF3532B134}" destId="{F26C2626-ECCB-4AFD-B91E-E2DFA132DED5}" srcOrd="17" destOrd="0" presId="urn:microsoft.com/office/officeart/2005/8/layout/list1"/>
    <dgm:cxn modelId="{F099F9AC-C7AE-4B67-97B3-712396B2B904}" type="presParOf" srcId="{36AA93D1-7C3F-45B7-B05B-58BF3532B134}" destId="{FB9B9DE2-8862-497C-B924-5C1DC986F200}" srcOrd="18" destOrd="0" presId="urn:microsoft.com/office/officeart/2005/8/layout/list1"/>
    <dgm:cxn modelId="{5F7AED1A-C57F-48B7-9AFF-2800C51A08CA}" type="presParOf" srcId="{36AA93D1-7C3F-45B7-B05B-58BF3532B134}" destId="{DBEAE2BF-44C5-436A-9778-A6C498BB7910}" srcOrd="19" destOrd="0" presId="urn:microsoft.com/office/officeart/2005/8/layout/list1"/>
    <dgm:cxn modelId="{280378A7-60DA-4C26-8F3B-71D4FB7C94DD}" type="presParOf" srcId="{36AA93D1-7C3F-45B7-B05B-58BF3532B134}" destId="{887473A1-385B-411F-93CA-CA5B1543C9C9}" srcOrd="20" destOrd="0" presId="urn:microsoft.com/office/officeart/2005/8/layout/list1"/>
    <dgm:cxn modelId="{1DB5B853-F6FD-4F52-82F8-CDD9AC727471}" type="presParOf" srcId="{887473A1-385B-411F-93CA-CA5B1543C9C9}" destId="{2F29A0A8-10BF-4B68-80C7-0734AA7EA007}" srcOrd="0" destOrd="0" presId="urn:microsoft.com/office/officeart/2005/8/layout/list1"/>
    <dgm:cxn modelId="{6207981D-A127-442D-8141-8F20B17B3997}" type="presParOf" srcId="{887473A1-385B-411F-93CA-CA5B1543C9C9}" destId="{7DFCD387-E4DC-462B-9F8F-F6EDE373EA14}" srcOrd="1" destOrd="0" presId="urn:microsoft.com/office/officeart/2005/8/layout/list1"/>
    <dgm:cxn modelId="{6871B421-1E76-44B7-9878-F6B1D738CC90}" type="presParOf" srcId="{36AA93D1-7C3F-45B7-B05B-58BF3532B134}" destId="{E0A77CAB-3F3B-4C8F-8B1D-36C99FCA1D75}" srcOrd="21" destOrd="0" presId="urn:microsoft.com/office/officeart/2005/8/layout/list1"/>
    <dgm:cxn modelId="{A3D4291E-20BB-45DC-AF3C-68C3043A834E}" type="presParOf" srcId="{36AA93D1-7C3F-45B7-B05B-58BF3532B134}" destId="{F5B26D20-A3B9-48BC-8038-40217264F306}" srcOrd="22" destOrd="0" presId="urn:microsoft.com/office/officeart/2005/8/layout/list1"/>
    <dgm:cxn modelId="{1430DCD2-875D-4ED3-9C49-B2A07118282E}" type="presParOf" srcId="{36AA93D1-7C3F-45B7-B05B-58BF3532B134}" destId="{E1F6903C-344F-4C9C-9489-D9B1654614F5}" srcOrd="23" destOrd="0" presId="urn:microsoft.com/office/officeart/2005/8/layout/list1"/>
    <dgm:cxn modelId="{335987DE-8ED2-43B7-B77A-F142A16528A7}" type="presParOf" srcId="{36AA93D1-7C3F-45B7-B05B-58BF3532B134}" destId="{6921FDA2-59AB-43E5-AC90-8C458961837E}" srcOrd="24" destOrd="0" presId="urn:microsoft.com/office/officeart/2005/8/layout/list1"/>
    <dgm:cxn modelId="{4E551A04-6684-465D-AEDC-E0C9BF9FEFA1}" type="presParOf" srcId="{6921FDA2-59AB-43E5-AC90-8C458961837E}" destId="{C49433B5-BA6B-481D-9476-E078123DCA7B}" srcOrd="0" destOrd="0" presId="urn:microsoft.com/office/officeart/2005/8/layout/list1"/>
    <dgm:cxn modelId="{D0565CEE-FFB1-47BB-8FE4-6550BE6DA824}" type="presParOf" srcId="{6921FDA2-59AB-43E5-AC90-8C458961837E}" destId="{9EC5DE76-80FF-4B41-A7D4-DA2EBAB3D150}" srcOrd="1" destOrd="0" presId="urn:microsoft.com/office/officeart/2005/8/layout/list1"/>
    <dgm:cxn modelId="{465FE141-4BDC-4A43-A95C-67F6D27AD9A9}" type="presParOf" srcId="{36AA93D1-7C3F-45B7-B05B-58BF3532B134}" destId="{FC4B668D-4F60-47D4-9200-B8A008DB78F2}" srcOrd="25" destOrd="0" presId="urn:microsoft.com/office/officeart/2005/8/layout/list1"/>
    <dgm:cxn modelId="{86F1A608-3B75-4659-9AE9-F7235CF47603}" type="presParOf" srcId="{36AA93D1-7C3F-45B7-B05B-58BF3532B134}" destId="{ACD99DC3-6736-488E-B58A-D1105BE666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63127-4B9F-48BD-A084-910709368AE9}">
      <dsp:nvSpPr>
        <dsp:cNvPr id="0" name=""/>
        <dsp:cNvSpPr/>
      </dsp:nvSpPr>
      <dsp:spPr>
        <a:xfrm>
          <a:off x="0" y="301171"/>
          <a:ext cx="692631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878BAB-C16C-4F29-8816-4CA074345AC4}">
      <dsp:nvSpPr>
        <dsp:cNvPr id="0" name=""/>
        <dsp:cNvSpPr/>
      </dsp:nvSpPr>
      <dsp:spPr>
        <a:xfrm>
          <a:off x="346315" y="50251"/>
          <a:ext cx="4824761" cy="5018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259" tIns="0" rIns="1832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bg2"/>
              </a:solidFill>
              <a:effectLst/>
              <a:latin typeface="+mn-lt"/>
            </a:rPr>
            <a:t>Дружинина Н.Л.-1 квалификационная категория</a:t>
          </a:r>
          <a:endParaRPr lang="ru-RU" sz="1700" i="1" kern="1200" dirty="0">
            <a:solidFill>
              <a:schemeClr val="bg2"/>
            </a:solidFill>
            <a:effectLst/>
            <a:latin typeface="+mn-lt"/>
          </a:endParaRPr>
        </a:p>
      </dsp:txBody>
      <dsp:txXfrm>
        <a:off x="370813" y="74749"/>
        <a:ext cx="4775765" cy="452844"/>
      </dsp:txXfrm>
    </dsp:sp>
    <dsp:sp modelId="{7E0CD5BF-5BDC-4ACE-99CF-929C4F4044FD}">
      <dsp:nvSpPr>
        <dsp:cNvPr id="0" name=""/>
        <dsp:cNvSpPr/>
      </dsp:nvSpPr>
      <dsp:spPr>
        <a:xfrm>
          <a:off x="0" y="1072291"/>
          <a:ext cx="692631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F67705-0C48-4DDC-BC8F-FFE5CAD793F0}">
      <dsp:nvSpPr>
        <dsp:cNvPr id="0" name=""/>
        <dsp:cNvSpPr/>
      </dsp:nvSpPr>
      <dsp:spPr>
        <a:xfrm>
          <a:off x="379378" y="870165"/>
          <a:ext cx="4761101" cy="5018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259" tIns="0" rIns="1832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bg2"/>
              </a:solidFill>
              <a:effectLst/>
              <a:latin typeface="+mn-lt"/>
            </a:rPr>
            <a:t>Зайцева Т.Л. - 1 квалификационная категория</a:t>
          </a:r>
          <a:endParaRPr lang="ru-RU" sz="1700" b="1" i="1" kern="1200" dirty="0">
            <a:solidFill>
              <a:schemeClr val="bg2"/>
            </a:solidFill>
            <a:effectLst/>
            <a:latin typeface="+mn-lt"/>
          </a:endParaRPr>
        </a:p>
      </dsp:txBody>
      <dsp:txXfrm>
        <a:off x="403876" y="894663"/>
        <a:ext cx="4712105" cy="452844"/>
      </dsp:txXfrm>
    </dsp:sp>
    <dsp:sp modelId="{36BFCD8D-8025-47F2-975C-20319098454D}">
      <dsp:nvSpPr>
        <dsp:cNvPr id="0" name=""/>
        <dsp:cNvSpPr/>
      </dsp:nvSpPr>
      <dsp:spPr>
        <a:xfrm>
          <a:off x="0" y="1843411"/>
          <a:ext cx="692631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283D87-D749-4C3F-81B0-40B9350700B0}">
      <dsp:nvSpPr>
        <dsp:cNvPr id="0" name=""/>
        <dsp:cNvSpPr/>
      </dsp:nvSpPr>
      <dsp:spPr>
        <a:xfrm>
          <a:off x="346315" y="1592491"/>
          <a:ext cx="4848421" cy="5018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259" tIns="0" rIns="1832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>
              <a:solidFill>
                <a:schemeClr val="bg2"/>
              </a:solidFill>
              <a:effectLst/>
              <a:latin typeface="+mn-lt"/>
            </a:rPr>
            <a:t>Кондратова</a:t>
          </a:r>
          <a:r>
            <a:rPr lang="ru-RU" sz="1700" b="1" i="1" kern="1200" dirty="0" smtClean="0">
              <a:solidFill>
                <a:schemeClr val="bg2"/>
              </a:solidFill>
              <a:effectLst/>
              <a:latin typeface="+mn-lt"/>
            </a:rPr>
            <a:t> Н.А.-1 квалификационная категория</a:t>
          </a:r>
          <a:endParaRPr lang="ru-RU" sz="1700" b="1" i="1" kern="1200" dirty="0">
            <a:solidFill>
              <a:schemeClr val="bg2"/>
            </a:solidFill>
            <a:effectLst/>
            <a:latin typeface="+mn-lt"/>
          </a:endParaRPr>
        </a:p>
      </dsp:txBody>
      <dsp:txXfrm>
        <a:off x="370813" y="1616989"/>
        <a:ext cx="4799425" cy="452844"/>
      </dsp:txXfrm>
    </dsp:sp>
    <dsp:sp modelId="{44D3FDC1-B814-4AFF-8BC0-05C990D6986D}">
      <dsp:nvSpPr>
        <dsp:cNvPr id="0" name=""/>
        <dsp:cNvSpPr/>
      </dsp:nvSpPr>
      <dsp:spPr>
        <a:xfrm>
          <a:off x="0" y="2614531"/>
          <a:ext cx="692631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E973CB-E696-4ADE-93F3-2E2358563275}">
      <dsp:nvSpPr>
        <dsp:cNvPr id="0" name=""/>
        <dsp:cNvSpPr/>
      </dsp:nvSpPr>
      <dsp:spPr>
        <a:xfrm>
          <a:off x="346315" y="2363611"/>
          <a:ext cx="4848421" cy="5018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259" tIns="0" rIns="1832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bg2"/>
              </a:solidFill>
              <a:effectLst/>
              <a:latin typeface="+mn-lt"/>
            </a:rPr>
            <a:t>Титова М.В. -  1 квалификационная категория</a:t>
          </a:r>
          <a:endParaRPr lang="ru-RU" sz="1700" b="1" i="1" kern="1200" dirty="0">
            <a:solidFill>
              <a:schemeClr val="bg2"/>
            </a:solidFill>
            <a:effectLst/>
            <a:latin typeface="+mn-lt"/>
          </a:endParaRPr>
        </a:p>
      </dsp:txBody>
      <dsp:txXfrm>
        <a:off x="370813" y="2388109"/>
        <a:ext cx="4799425" cy="452844"/>
      </dsp:txXfrm>
    </dsp:sp>
    <dsp:sp modelId="{FB9B9DE2-8862-497C-B924-5C1DC986F200}">
      <dsp:nvSpPr>
        <dsp:cNvPr id="0" name=""/>
        <dsp:cNvSpPr/>
      </dsp:nvSpPr>
      <dsp:spPr>
        <a:xfrm>
          <a:off x="0" y="3385652"/>
          <a:ext cx="692631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E70D01-44C4-42D5-8F42-5BDEEBC8A826}">
      <dsp:nvSpPr>
        <dsp:cNvPr id="0" name=""/>
        <dsp:cNvSpPr/>
      </dsp:nvSpPr>
      <dsp:spPr>
        <a:xfrm>
          <a:off x="346315" y="3134731"/>
          <a:ext cx="4848421" cy="5018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259" tIns="0" rIns="1832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bg2"/>
              </a:solidFill>
              <a:effectLst/>
              <a:latin typeface="+mn-lt"/>
            </a:rPr>
            <a:t>Смирнова Л.Г.- 1 квалификационная категория</a:t>
          </a:r>
          <a:endParaRPr lang="ru-RU" sz="1700" b="1" i="1" kern="1200" dirty="0">
            <a:solidFill>
              <a:schemeClr val="bg2"/>
            </a:solidFill>
            <a:effectLst/>
            <a:latin typeface="+mn-lt"/>
          </a:endParaRPr>
        </a:p>
      </dsp:txBody>
      <dsp:txXfrm>
        <a:off x="370813" y="3159229"/>
        <a:ext cx="4799425" cy="452844"/>
      </dsp:txXfrm>
    </dsp:sp>
    <dsp:sp modelId="{F5B26D20-A3B9-48BC-8038-40217264F306}">
      <dsp:nvSpPr>
        <dsp:cNvPr id="0" name=""/>
        <dsp:cNvSpPr/>
      </dsp:nvSpPr>
      <dsp:spPr>
        <a:xfrm>
          <a:off x="0" y="4156772"/>
          <a:ext cx="692631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CD387-E4DC-462B-9F8F-F6EDE373EA14}">
      <dsp:nvSpPr>
        <dsp:cNvPr id="0" name=""/>
        <dsp:cNvSpPr/>
      </dsp:nvSpPr>
      <dsp:spPr>
        <a:xfrm>
          <a:off x="346315" y="3905852"/>
          <a:ext cx="4848421" cy="5018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259" tIns="0" rIns="1832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bg2"/>
              </a:solidFill>
              <a:effectLst/>
              <a:latin typeface="+mn-lt"/>
            </a:rPr>
            <a:t>Тарасова И.С.- высшая квалификационная категория</a:t>
          </a:r>
          <a:endParaRPr lang="ru-RU" sz="1700" b="1" i="1" kern="1200" dirty="0">
            <a:solidFill>
              <a:schemeClr val="bg2"/>
            </a:solidFill>
            <a:effectLst/>
            <a:latin typeface="+mn-lt"/>
          </a:endParaRPr>
        </a:p>
      </dsp:txBody>
      <dsp:txXfrm>
        <a:off x="370813" y="3930350"/>
        <a:ext cx="4799425" cy="452844"/>
      </dsp:txXfrm>
    </dsp:sp>
    <dsp:sp modelId="{ACD99DC3-6736-488E-B58A-D1105BE6664C}">
      <dsp:nvSpPr>
        <dsp:cNvPr id="0" name=""/>
        <dsp:cNvSpPr/>
      </dsp:nvSpPr>
      <dsp:spPr>
        <a:xfrm>
          <a:off x="0" y="4927891"/>
          <a:ext cx="692631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C5DE76-80FF-4B41-A7D4-DA2EBAB3D150}">
      <dsp:nvSpPr>
        <dsp:cNvPr id="0" name=""/>
        <dsp:cNvSpPr/>
      </dsp:nvSpPr>
      <dsp:spPr>
        <a:xfrm>
          <a:off x="346315" y="4676972"/>
          <a:ext cx="4848421" cy="5018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259" tIns="0" rIns="1832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bg2"/>
              </a:solidFill>
              <a:effectLst/>
              <a:latin typeface="+mn-lt"/>
            </a:rPr>
            <a:t>Ермакова И.В.-  1 квалификационная категория</a:t>
          </a:r>
          <a:endParaRPr lang="ru-RU" sz="1700" b="1" i="1" kern="1200" dirty="0">
            <a:solidFill>
              <a:schemeClr val="bg2"/>
            </a:solidFill>
            <a:effectLst/>
            <a:latin typeface="+mn-lt"/>
          </a:endParaRPr>
        </a:p>
      </dsp:txBody>
      <dsp:txXfrm>
        <a:off x="370813" y="4701470"/>
        <a:ext cx="479942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7AD242-F7A7-4112-8B0A-05F2A2C141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642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D2F742-66B0-4196-A5FE-34D60D52B16C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6633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4F89122-86F8-4388-A6DF-B2C9B0CBA79D}" type="slidenum">
              <a:rPr lang="en-GB" altLang="zh-CN" sz="1300"/>
              <a:pPr algn="r" defTabSz="947738"/>
              <a:t>1</a:t>
            </a:fld>
            <a:endParaRPr lang="en-GB" altLang="zh-CN" sz="13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9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3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53C8106-7D75-4411-BC2D-051563819364}" type="slidenum">
              <a:rPr lang="en-GB" altLang="zh-CN" sz="1300"/>
              <a:pPr algn="r" defTabSz="947738"/>
              <a:t>32</a:t>
            </a:fld>
            <a:endParaRPr lang="en-GB" altLang="zh-CN" sz="1300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63613" y="3951288"/>
            <a:ext cx="7713662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60438" y="5075238"/>
            <a:ext cx="7740650" cy="757237"/>
          </a:xfrm>
        </p:spPr>
        <p:txBody>
          <a:bodyPr tIns="45720" bIns="45720"/>
          <a:lstStyle>
            <a:lvl1pPr marL="0" indent="0">
              <a:buFont typeface="Wingdings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7663" y="271463"/>
            <a:ext cx="2133600" cy="5530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271463"/>
            <a:ext cx="6249988" cy="5530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zh-CN" sz="1000" smtClean="0">
                <a:ea typeface="宋体" charset="-122"/>
              </a:rPr>
              <a:t>Page </a:t>
            </a:r>
            <a:r>
              <a:rPr lang="de-DE" altLang="zh-CN" sz="1000" smtClean="0">
                <a:ea typeface="宋体" charset="-122"/>
                <a:sym typeface="Wingdings" pitchFamily="2" charset="2"/>
              </a:rPr>
              <a:t></a:t>
            </a:r>
            <a:r>
              <a:rPr lang="de-DE" altLang="zh-CN" sz="1000" smtClean="0">
                <a:ea typeface="宋体" charset="-122"/>
              </a:rPr>
              <a:t> </a:t>
            </a:r>
            <a:fld id="{48742A02-80FE-4650-98D5-7FBB6A02E0B0}" type="slidenum">
              <a:rPr lang="de-DE" altLang="zh-CN" sz="1000" smtClean="0">
                <a:ea typeface="宋体" charset="-122"/>
              </a:rPr>
              <a:pPr eaLnBrk="1" hangingPunct="1">
                <a:defRPr/>
              </a:pPr>
              <a:t>‹#›</a:t>
            </a:fld>
            <a:endParaRPr lang="de-DE" altLang="zh-CN" sz="1000" smtClean="0">
              <a:ea typeface="宋体" charset="-122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1150" y="271463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jpeg"/><Relationship Id="rId5" Type="http://schemas.openxmlformats.org/officeDocument/2006/relationships/image" Target="../media/image107.png"/><Relationship Id="rId10" Type="http://schemas.openxmlformats.org/officeDocument/2006/relationships/image" Target="../media/image112.jpeg"/><Relationship Id="rId4" Type="http://schemas.openxmlformats.org/officeDocument/2006/relationships/image" Target="../media/image106.png"/><Relationship Id="rId9" Type="http://schemas.openxmlformats.org/officeDocument/2006/relationships/image" Target="../media/image1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5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4.png"/><Relationship Id="rId4" Type="http://schemas.openxmlformats.org/officeDocument/2006/relationships/image" Target="../media/image131.jpeg"/><Relationship Id="rId9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96850" y="4108450"/>
            <a:ext cx="8504238" cy="1081088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ru-RU" sz="440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4400" dirty="0">
                <a:ln w="11430"/>
                <a:solidFill>
                  <a:srgbClr val="A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МО точных наук</a:t>
            </a:r>
            <a:br>
              <a:rPr lang="ru-RU" sz="440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altLang="zh-CN" sz="44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3075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949825"/>
            <a:ext cx="7740650" cy="757238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2015 – 2016 учебный год</a:t>
            </a:r>
            <a:br>
              <a:rPr lang="ru-RU" sz="4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de-DE" altLang="zh-CN" sz="4400" b="1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de-DE" altLang="zh-CN" dirty="0" smtClean="0">
              <a:ea typeface="宋体" charset="-122"/>
            </a:endParaRPr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763" y="539750"/>
            <a:ext cx="352266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8101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6935">
            <a:off x="6486525" y="438150"/>
            <a:ext cx="244792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18880">
            <a:off x="7453313" y="889000"/>
            <a:ext cx="9953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175" y="1681163"/>
            <a:ext cx="15303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22238" y="31750"/>
            <a:ext cx="9388476" cy="879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тренинга «Создание сайта»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675" y="1241425"/>
            <a:ext cx="45720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Мастер-класс «Создание сайта на портале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videouroki.net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4238" y="5689600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 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Мастер-класс «Создание сайта на портале «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Инфоурок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»</a:t>
            </a:r>
          </a:p>
        </p:txBody>
      </p:sp>
      <p:pic>
        <p:nvPicPr>
          <p:cNvPr id="31746" name="Picture 2" descr="P:\МО точных наук\Декада 2016\фото\тренинг\20162251505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1354">
            <a:off x="4091282" y="1318050"/>
            <a:ext cx="4676239" cy="2630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1747" name="Picture 3" descr="P:\МО точных наук\Декада 2016\фото\тренинг\20162251554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8118">
            <a:off x="245526" y="3426908"/>
            <a:ext cx="4467400" cy="251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038268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видеоконференции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особенности перехода на УМК авторов А.Г. Мерзляка, В.Б. Полонского,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М.С.Якира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0140320_163057_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5428" y="1565737"/>
            <a:ext cx="2736377" cy="310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семинаре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«Реализация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концепции математического образования и внедрения ФГОС в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Котласском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районе»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п. Шипицыно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7322" y="782493"/>
            <a:ext cx="4014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И.В.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31764" y="6361707"/>
            <a:ext cx="1715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Т.Л.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2050" name="Picture 2" descr="P:\МО точных наук\отчет 2016\Шипицын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8165">
            <a:off x="5586879" y="1210952"/>
            <a:ext cx="2605304" cy="3598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Google-сервисов в деятельности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педагога» и выступление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этой же теме на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педсовете «Использование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ресурсов в целях совершенствования образовательного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процесса»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8362" y="6145567"/>
            <a:ext cx="2484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61B2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</a:p>
        </p:txBody>
      </p:sp>
      <p:pic>
        <p:nvPicPr>
          <p:cNvPr id="69634" name="Picture 2" descr="http://www.sc3kor.org.ru/assets/galleries/745/img_1330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895" y="1945030"/>
            <a:ext cx="5705859" cy="4279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" y="131536"/>
            <a:ext cx="8902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презентационной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площадке «Педагогические технологии контроля и оценки образовательных результатов»</a:t>
            </a:r>
          </a:p>
        </p:txBody>
      </p:sp>
      <p:pic>
        <p:nvPicPr>
          <p:cNvPr id="2050" name="Picture 2" descr="T:\YandexDisk\Скриншоты\2016-05-30_22-04-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1374">
            <a:off x="266662" y="1463038"/>
            <a:ext cx="5692437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63198" y="2116425"/>
            <a:ext cx="23943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«Методы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оценивания в классе 21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века»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94346" y="5685742"/>
            <a:ext cx="2663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20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925" y="3783013"/>
            <a:ext cx="2743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3862388"/>
            <a:ext cx="250666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60483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i="1" dirty="0">
                <a:solidFill>
                  <a:srgbClr val="000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международных, региональных и </a:t>
            </a:r>
          </a:p>
          <a:p>
            <a:pPr algn="ctr"/>
            <a:r>
              <a:rPr lang="ru-RU" sz="7200" i="1" dirty="0">
                <a:solidFill>
                  <a:srgbClr val="000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</a:t>
            </a:r>
          </a:p>
          <a:p>
            <a:pPr algn="ctr"/>
            <a:r>
              <a:rPr lang="ru-RU" sz="7200" i="1" dirty="0">
                <a:solidFill>
                  <a:srgbClr val="000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90488"/>
            <a:ext cx="9072562" cy="887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всероссийской акции 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«Час кода»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28165"/>
            <a:ext cx="2663165" cy="695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И.С.,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28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Смирнова Л.Г.</a:t>
            </a:r>
          </a:p>
        </p:txBody>
      </p:sp>
      <p:pic>
        <p:nvPicPr>
          <p:cNvPr id="32774" name="Picture 6" descr="T:\YandexDisk\Скриншоты\2016-05-29_17-41-5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1553">
            <a:off x="209550" y="1397000"/>
            <a:ext cx="4325938" cy="294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13959">
            <a:off x="3149600" y="3963988"/>
            <a:ext cx="2916238" cy="206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T:\YandexDisk\Скриншоты\2016-05-29_17-45-0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3332">
            <a:off x="4491038" y="1323975"/>
            <a:ext cx="4384675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88" y="3208338"/>
            <a:ext cx="3055937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5131">
            <a:off x="5835650" y="4060825"/>
            <a:ext cx="3013075" cy="212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227013"/>
            <a:ext cx="8820150" cy="4913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конкурсе «</a:t>
            </a:r>
            <a:r>
              <a:rPr lang="ru-RU" sz="36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Интернешка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525" y="6002338"/>
            <a:ext cx="2573397" cy="4026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1022350"/>
            <a:ext cx="52228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T:\YandexDisk\Скриншоты\2016-05-29_17-55-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5589">
            <a:off x="4308475" y="3255963"/>
            <a:ext cx="221456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T:\YandexDisk\Скриншоты\2016-05-29_17-55-11_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94062">
            <a:off x="6311900" y="3422650"/>
            <a:ext cx="219551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2022475"/>
            <a:ext cx="274002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72563" cy="879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Дистанционные олимпиады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информатике 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videouroki.net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G:\МО точных наук\отчет 2016\от И С\Анкудинова Яна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5276">
            <a:off x="608251" y="1242338"/>
            <a:ext cx="3705725" cy="463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5" name="Picture 3" descr="G:\аттестация\сертификаты грамоты дипломы\учащихся\2015-2016\Для учащихся\Нагишева Екатерина videouroki\Диплом 2 степен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0615">
            <a:off x="4918843" y="1004698"/>
            <a:ext cx="3247695" cy="459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1793" y="6100675"/>
            <a:ext cx="8355724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  <a:endParaRPr lang="ru-RU" sz="2800" b="1" u="sng" dirty="0" err="1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0"/>
            <a:ext cx="878681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дистанционном мероприятии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"Безопасность школьников в сети Интернет" </a:t>
            </a:r>
          </a:p>
        </p:txBody>
      </p:sp>
      <p:pic>
        <p:nvPicPr>
          <p:cNvPr id="65538" name="Picture 2" descr="G:\МО точных наук\отчет 2016\от И С\Анкудинова Ян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492" y="1596788"/>
            <a:ext cx="2185105" cy="2731770"/>
          </a:xfrm>
          <a:prstGeom prst="rect">
            <a:avLst/>
          </a:prstGeom>
          <a:noFill/>
        </p:spPr>
      </p:pic>
      <p:pic>
        <p:nvPicPr>
          <p:cNvPr id="65542" name="Picture 6" descr="G:\МО точных наук\отчет 2016\от И С\Гарш Дарь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3695700"/>
            <a:ext cx="2185105" cy="2731770"/>
          </a:xfrm>
          <a:prstGeom prst="rect">
            <a:avLst/>
          </a:prstGeom>
          <a:noFill/>
        </p:spPr>
      </p:pic>
      <p:pic>
        <p:nvPicPr>
          <p:cNvPr id="65544" name="Picture 8" descr="G:\МО точных наук\отчет 2016\от И С\Ермакова Дарь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44" y="1098219"/>
            <a:ext cx="2185105" cy="2731770"/>
          </a:xfrm>
          <a:prstGeom prst="rect">
            <a:avLst/>
          </a:prstGeom>
          <a:noFill/>
        </p:spPr>
      </p:pic>
      <p:pic>
        <p:nvPicPr>
          <p:cNvPr id="65545" name="Picture 9" descr="G:\МО точных наук\отчет 2016\от И С\Кононов Владислав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025" y="1076325"/>
            <a:ext cx="2185105" cy="2731770"/>
          </a:xfrm>
          <a:prstGeom prst="rect">
            <a:avLst/>
          </a:prstGeom>
          <a:noFill/>
        </p:spPr>
      </p:pic>
      <p:pic>
        <p:nvPicPr>
          <p:cNvPr id="65546" name="Picture 10" descr="G:\МО точных наук\отчет 2016\от И С\Наволоцкий Константин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796" y="1149966"/>
            <a:ext cx="2185105" cy="2731770"/>
          </a:xfrm>
          <a:prstGeom prst="rect">
            <a:avLst/>
          </a:prstGeom>
          <a:noFill/>
        </p:spPr>
      </p:pic>
      <p:pic>
        <p:nvPicPr>
          <p:cNvPr id="65547" name="Picture 11" descr="G:\МО точных наук\отчет 2016\от И С\Обернихин Дмитрий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895" y="1076752"/>
            <a:ext cx="2185105" cy="2731770"/>
          </a:xfrm>
          <a:prstGeom prst="rect">
            <a:avLst/>
          </a:prstGeom>
          <a:noFill/>
        </p:spPr>
      </p:pic>
      <p:pic>
        <p:nvPicPr>
          <p:cNvPr id="65548" name="Picture 12" descr="G:\МО точных наук\отчет 2016\от И С\Осипова Алена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895" y="2583550"/>
            <a:ext cx="2185105" cy="2731770"/>
          </a:xfrm>
          <a:prstGeom prst="rect">
            <a:avLst/>
          </a:prstGeom>
          <a:noFill/>
        </p:spPr>
      </p:pic>
      <p:pic>
        <p:nvPicPr>
          <p:cNvPr id="65549" name="Picture 13" descr="G:\МО точных наук\отчет 2016\от И С\Панов Дмитрий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12" y="2573883"/>
            <a:ext cx="2185105" cy="2731770"/>
          </a:xfrm>
          <a:prstGeom prst="rect">
            <a:avLst/>
          </a:prstGeom>
          <a:noFill/>
        </p:spPr>
      </p:pic>
      <p:pic>
        <p:nvPicPr>
          <p:cNvPr id="65550" name="Picture 14" descr="G:\МО точных наук\отчет 2016\от И С\Разноглядова Валерия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661" y="2677663"/>
            <a:ext cx="2185105" cy="2731770"/>
          </a:xfrm>
          <a:prstGeom prst="rect">
            <a:avLst/>
          </a:prstGeom>
          <a:noFill/>
        </p:spPr>
      </p:pic>
      <p:pic>
        <p:nvPicPr>
          <p:cNvPr id="65551" name="Picture 15" descr="G:\МО точных наук\отчет 2016\от И С\Сухих Алён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711" y="2276475"/>
            <a:ext cx="2185105" cy="2731770"/>
          </a:xfrm>
          <a:prstGeom prst="rect">
            <a:avLst/>
          </a:prstGeom>
          <a:noFill/>
        </p:spPr>
      </p:pic>
      <p:pic>
        <p:nvPicPr>
          <p:cNvPr id="65552" name="Picture 16" descr="G:\МО точных наук\отчет 2016\от И С\Ульянова Дарья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376" y="2238659"/>
            <a:ext cx="2185105" cy="2731770"/>
          </a:xfrm>
          <a:prstGeom prst="rect">
            <a:avLst/>
          </a:prstGeom>
          <a:noFill/>
        </p:spPr>
      </p:pic>
      <p:pic>
        <p:nvPicPr>
          <p:cNvPr id="65553" name="Picture 17" descr="G:\МО точных наук\отчет 2016\от И С\Шемшина Лика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164" y="2331207"/>
            <a:ext cx="2185105" cy="2731770"/>
          </a:xfrm>
          <a:prstGeom prst="rect">
            <a:avLst/>
          </a:prstGeom>
          <a:noFill/>
        </p:spPr>
      </p:pic>
      <p:pic>
        <p:nvPicPr>
          <p:cNvPr id="65543" name="Picture 7" descr="G:\МО точных наук\отчет 2016\от И С\Епифанова Наталья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3390900"/>
            <a:ext cx="2185105" cy="2731770"/>
          </a:xfrm>
          <a:prstGeom prst="rect">
            <a:avLst/>
          </a:prstGeom>
          <a:noFill/>
        </p:spPr>
      </p:pic>
      <p:pic>
        <p:nvPicPr>
          <p:cNvPr id="65541" name="Picture 5" descr="G:\МО точных наук\отчет 2016\от И С\Гагарская Елизавета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937" y="3866922"/>
            <a:ext cx="2185105" cy="2731770"/>
          </a:xfrm>
          <a:prstGeom prst="rect">
            <a:avLst/>
          </a:prstGeom>
          <a:noFill/>
        </p:spPr>
      </p:pic>
      <p:pic>
        <p:nvPicPr>
          <p:cNvPr id="65540" name="Picture 4" descr="G:\МО точных наук\отчет 2016\от И С\Вахрушева Карина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55" y="3875965"/>
            <a:ext cx="2185105" cy="2731770"/>
          </a:xfrm>
          <a:prstGeom prst="rect">
            <a:avLst/>
          </a:prstGeom>
          <a:noFill/>
        </p:spPr>
      </p:pic>
      <p:pic>
        <p:nvPicPr>
          <p:cNvPr id="65539" name="Picture 3" descr="G:\МО точных наук\отчет 2016\от И С\Ботова Валерия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4764" y="3903259"/>
            <a:ext cx="2185105" cy="273177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164525" y="6457890"/>
            <a:ext cx="6979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(18 дипломов)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421" y="0"/>
            <a:ext cx="97172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информационным технологиям для школьников 6–9 классов </a:t>
            </a:r>
            <a:endParaRPr lang="ru-RU" sz="32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с облаками»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9811" y="6179759"/>
            <a:ext cx="2573397" cy="4026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</a:p>
        </p:txBody>
      </p:sp>
      <p:pic>
        <p:nvPicPr>
          <p:cNvPr id="66562" name="Picture 2" descr="G:\аттестация\сертификаты грамоты дипломы\учащихся\2015-2016\Для учащихся\По дороге с облаками\1\4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2960">
            <a:off x="350796" y="1902353"/>
            <a:ext cx="3099535" cy="4380676"/>
          </a:xfrm>
          <a:prstGeom prst="rect">
            <a:avLst/>
          </a:prstGeom>
          <a:noFill/>
        </p:spPr>
      </p:pic>
      <p:pic>
        <p:nvPicPr>
          <p:cNvPr id="66563" name="Picture 3" descr="G:\аттестация\сертификаты грамоты дипломы\учащихся\2015-2016\Для учащихся\По дороге с облаками\1\4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70" y="1588362"/>
            <a:ext cx="3089202" cy="4384119"/>
          </a:xfrm>
          <a:prstGeom prst="rect">
            <a:avLst/>
          </a:prstGeom>
          <a:noFill/>
        </p:spPr>
      </p:pic>
      <p:pic>
        <p:nvPicPr>
          <p:cNvPr id="66564" name="Picture 4" descr="G:\аттестация\сертификаты грамоты дипломы\учащихся\2015-2016\Для учащихся\По дороге с облаками\1\4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4289">
            <a:off x="2384550" y="2178214"/>
            <a:ext cx="3099534" cy="4377231"/>
          </a:xfrm>
          <a:prstGeom prst="rect">
            <a:avLst/>
          </a:prstGeom>
          <a:noFill/>
        </p:spPr>
      </p:pic>
      <p:pic>
        <p:nvPicPr>
          <p:cNvPr id="66565" name="Picture 5" descr="G:\аттестация\сертификаты грамоты дипломы\учащихся\2015-2016\Для учащихся\По дороге с облаками\1\4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395" y="3074276"/>
            <a:ext cx="2543784" cy="3594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5486400" y="4813032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за 2 место среди 6-х классов у команды 6б класса «Ветер перемен»</a:t>
            </a:r>
          </a:p>
        </p:txBody>
      </p:sp>
      <p:pic>
        <p:nvPicPr>
          <p:cNvPr id="66567" name="Picture 7" descr="Fotografiya komandy veter peremen mou sosh n3 gorod koryazhma.jp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5259817" y="1706863"/>
            <a:ext cx="3653391" cy="273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9250982"/>
              </p:ext>
            </p:extLst>
          </p:nvPr>
        </p:nvGraphicFramePr>
        <p:xfrm>
          <a:off x="601716" y="1284890"/>
          <a:ext cx="6926317" cy="540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5138" y="223838"/>
            <a:ext cx="65722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defRPr/>
            </a:pPr>
            <a:r>
              <a:rPr lang="ru-RU" sz="36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Состав МО точных наук:</a:t>
            </a:r>
            <a:r>
              <a:rPr lang="ru-RU" sz="4800" u="sng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72563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«</a:t>
            </a:r>
            <a:r>
              <a:rPr lang="ru-RU" sz="36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Олимпис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2016 - Весенняя сессия»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25" y="6389688"/>
            <a:ext cx="9072563" cy="44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32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sz="32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М.В.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2" descr="P:\грамоты 4 чет май\Олимпис весна 2016\Кондратовой НА\2016-05-28_17-46-4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1028700"/>
            <a:ext cx="276066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P:\грамоты 4 чет май\Олимпис весна 2016\Титовой МВ\2016-05-28_17-53-1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238" y="1058863"/>
            <a:ext cx="27273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P:\грамоты 4 чет май\Олимпис весна 2016\Тарасовой ИС\2016-05-28_17-52-3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300" y="846138"/>
            <a:ext cx="276542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P:\грамоты 4 чет май\Олимпис весна 2016\Кондратовой НА\pan_ma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3016250"/>
            <a:ext cx="25527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 descr="P:\грамоты 4 чет май\Олимпис весна 2016\Кондратовой НА\gubk_ma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4302125"/>
            <a:ext cx="260826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P:\грамоты 4 чет май\Олимпис весна 2016\Титовой МВ\2016-05-282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525" y="3430588"/>
            <a:ext cx="27432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9" descr="P:\грамоты 4 чет май\Олимпис весна 2016\Тарасовой ИС\2016-05-280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600" y="3214688"/>
            <a:ext cx="267335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0" descr="P:\грамоты 4 чет май\Олимпис весна 2016\Тарасовой ИС\2016-05-28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713" y="4549775"/>
            <a:ext cx="26066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0"/>
            <a:ext cx="878681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областной дистанционной олимпиаде по ИКТ</a:t>
            </a:r>
          </a:p>
        </p:txBody>
      </p:sp>
      <p:sp>
        <p:nvSpPr>
          <p:cNvPr id="22531" name="AutoShape 2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AutoShape 4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AutoShape 6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AutoShape 8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AutoShape 10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2" name="Picture 2" descr="T:\YandexDisk\Скриншоты\2016-05-29_18-35-1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700" y="1181100"/>
            <a:ext cx="3916363" cy="545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64050" y="1495425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Победитель олимпиады по ИКТ (2016 год) в номинации </a:t>
            </a:r>
            <a:br>
              <a:rPr 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</a:b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«Специальный приз от «Ростелеком» Губкин 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56250" y="5916613"/>
            <a:ext cx="18891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  <a:endParaRPr lang="ru-RU" altLang="ru-RU" b="1" dirty="0">
              <a:solidFill>
                <a:schemeClr val="bg2">
                  <a:lumMod val="75000"/>
                </a:schemeClr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795" y="3495816"/>
            <a:ext cx="215265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-17463"/>
            <a:ext cx="878681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онлайн-олимпиада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Фоксфорда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02800"/>
            <a:ext cx="9072563" cy="7042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М.В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Т.Л.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 descr="G:\МО точных наук\отчет 2016\Борисова математи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794" y="968276"/>
            <a:ext cx="2130837" cy="3010700"/>
          </a:xfrm>
          <a:prstGeom prst="rect">
            <a:avLst/>
          </a:prstGeom>
          <a:noFill/>
        </p:spPr>
      </p:pic>
      <p:pic>
        <p:nvPicPr>
          <p:cNvPr id="49155" name="Picture 3" descr="G:\МО точных наук\отчет 2016\Гарш математи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840" y="3028207"/>
            <a:ext cx="1975140" cy="2803319"/>
          </a:xfrm>
          <a:prstGeom prst="rect">
            <a:avLst/>
          </a:prstGeom>
          <a:noFill/>
        </p:spPr>
      </p:pic>
      <p:pic>
        <p:nvPicPr>
          <p:cNvPr id="49157" name="Picture 5" descr="G:\МО точных наук\отчет 2016\Девятовский математи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695" y="1156438"/>
            <a:ext cx="2025485" cy="2893789"/>
          </a:xfrm>
          <a:prstGeom prst="rect">
            <a:avLst/>
          </a:prstGeom>
          <a:noFill/>
        </p:spPr>
      </p:pic>
      <p:pic>
        <p:nvPicPr>
          <p:cNvPr id="49159" name="Picture 7" descr="G:\МО точных наук\отчет 2016\Протасова математик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448" y="947211"/>
            <a:ext cx="1913020" cy="2759348"/>
          </a:xfrm>
          <a:prstGeom prst="rect">
            <a:avLst/>
          </a:prstGeom>
          <a:noFill/>
        </p:spPr>
      </p:pic>
      <p:pic>
        <p:nvPicPr>
          <p:cNvPr id="49161" name="Picture 9" descr="G:\МО точных наук\отчет 2016\Трескина математик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458" y="1710046"/>
            <a:ext cx="1963542" cy="2791444"/>
          </a:xfrm>
          <a:prstGeom prst="rect">
            <a:avLst/>
          </a:prstGeom>
          <a:noFill/>
        </p:spPr>
      </p:pic>
      <p:pic>
        <p:nvPicPr>
          <p:cNvPr id="49156" name="Picture 4" descr="G:\МО точных наук\отчет 2016\Губкин математик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857" y="2701540"/>
            <a:ext cx="1988333" cy="2809354"/>
          </a:xfrm>
          <a:prstGeom prst="rect">
            <a:avLst/>
          </a:prstGeom>
          <a:noFill/>
        </p:spPr>
      </p:pic>
      <p:pic>
        <p:nvPicPr>
          <p:cNvPr id="49160" name="Picture 8" descr="G:\МО точных наук\отчет 2016\Пьянков математик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119" y="3028207"/>
            <a:ext cx="1942319" cy="2779567"/>
          </a:xfrm>
          <a:prstGeom prst="rect">
            <a:avLst/>
          </a:prstGeom>
          <a:noFill/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537" y="1055027"/>
            <a:ext cx="2183219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 descr="G:\МО точных наук\отчет 2016\Дюкова Информатика.jpg"/>
          <p:cNvPicPr>
            <a:picLocks noChangeAspect="1" noChangeArrowheads="1"/>
          </p:cNvPicPr>
          <p:nvPr/>
        </p:nvPicPr>
        <p:blipFill>
          <a:blip r:embed="rId10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032" y="2908622"/>
            <a:ext cx="2069090" cy="294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 «Бобер»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6" name="Picture 2" descr="G:\МО точных наук\отчет 2016\от И С\1бобер 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8"/>
          <a:stretch>
            <a:fillRect/>
          </a:stretch>
        </p:blipFill>
        <p:spPr bwMode="auto">
          <a:xfrm rot="21012485">
            <a:off x="1182416" y="1302901"/>
            <a:ext cx="5457416" cy="51283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69797" y="6192862"/>
            <a:ext cx="1827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  <a:endParaRPr lang="ru-RU" altLang="ru-RU" b="1" dirty="0">
              <a:solidFill>
                <a:schemeClr val="bg2">
                  <a:lumMod val="75000"/>
                </a:schemeClr>
              </a:solidFill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804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 </a:t>
            </a:r>
            <a:r>
              <a:rPr lang="ru-RU" altLang="zh-CN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Всероссийской научно-практической конференции с международным участием </a:t>
            </a:r>
            <a:r>
              <a:rPr lang="ru-RU" altLang="zh-CN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«ИКТ </a:t>
            </a:r>
            <a:r>
              <a:rPr lang="ru-RU" altLang="zh-CN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образовании: опыт, способы взаимодействия, инновации» («ИТО-Архангельск-2015»).</a:t>
            </a:r>
          </a:p>
        </p:txBody>
      </p:sp>
      <p:pic>
        <p:nvPicPr>
          <p:cNvPr id="68610" name="Picture 2" descr="G:\аттестация\сертификаты грамоты дипломы\мои\2014-2015\ITO-2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4521">
            <a:off x="843674" y="1911911"/>
            <a:ext cx="3349953" cy="47535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24501" y="6037870"/>
            <a:ext cx="2573397" cy="4026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356" y="1907626"/>
            <a:ext cx="4877644" cy="373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100" y="3671888"/>
            <a:ext cx="4086225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637088" y="1060450"/>
            <a:ext cx="4032250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79400" y="1060450"/>
            <a:ext cx="4076700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279400" y="3671888"/>
            <a:ext cx="40259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1600" y="5938838"/>
            <a:ext cx="91551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Принимали участие от МО точных наук: </a:t>
            </a:r>
            <a:r>
              <a:rPr lang="ru-RU" altLang="ru-RU" sz="2800" b="1" dirty="0" err="1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Тарутин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Илья, Кононов Влад, </a:t>
            </a:r>
            <a:r>
              <a:rPr lang="ru-RU" altLang="ru-RU" sz="2800" b="1" dirty="0" err="1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Ботова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Валерия(10 </a:t>
            </a:r>
            <a:r>
              <a:rPr lang="ru-RU" altLang="ru-RU" sz="2800" b="1" dirty="0" err="1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кл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),  Сухих Алена (11кл).</a:t>
            </a: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-474663" y="60325"/>
            <a:ext cx="10171113" cy="9906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altLang="zh-CN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zh-CN" sz="32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чебно</a:t>
            </a:r>
            <a:r>
              <a:rPr lang="ru-RU" altLang="zh-CN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-исследовательская конференция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zh-CN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«Юность Коряжмы»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225" y="1016000"/>
            <a:ext cx="6073775" cy="455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-58738" y="5630863"/>
            <a:ext cx="9144001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III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место – работа по информатике Кононов В (</a:t>
            </a:r>
            <a:r>
              <a:rPr lang="ru-RU" altLang="ru-RU" sz="2800" b="1" u="sng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Тарасова И.С.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) </a:t>
            </a:r>
          </a:p>
          <a:p>
            <a:pPr algn="ctr">
              <a:defRPr/>
            </a:pPr>
            <a:r>
              <a:rPr lang="en-US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I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место – работа по физике Сухих А (</a:t>
            </a:r>
            <a:r>
              <a:rPr lang="ru-RU" altLang="ru-RU" sz="2800" b="1" u="sng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Ермакова И.В.)</a:t>
            </a: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0" y="-65088"/>
            <a:ext cx="9591675" cy="99060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altLang="zh-CN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zh-CN" sz="32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чебно</a:t>
            </a:r>
            <a:r>
              <a:rPr lang="ru-RU" altLang="zh-CN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-исследовательская конференция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zh-CN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«Юность Коряжмы»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-17463"/>
            <a:ext cx="8786812" cy="1076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городской исследовательской конференции «</a:t>
            </a: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ИнфоМир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для 5 – 8 классов</a:t>
            </a:r>
          </a:p>
        </p:txBody>
      </p:sp>
      <p:pic>
        <p:nvPicPr>
          <p:cNvPr id="6" name="Рисунок 5" descr="Изображение 0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638" y="1860550"/>
            <a:ext cx="4929187" cy="414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7663" y="2625725"/>
            <a:ext cx="3716337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I 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место –  </a:t>
            </a:r>
            <a:r>
              <a:rPr lang="ru-RU" altLang="ru-RU" sz="2800" b="1" dirty="0" err="1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Обернихин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Дмитрий</a:t>
            </a:r>
          </a:p>
          <a:p>
            <a:pPr algn="ctr">
              <a:defRPr/>
            </a:pPr>
            <a:r>
              <a:rPr lang="en-US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II 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место – Петухова Алёна</a:t>
            </a:r>
          </a:p>
          <a:p>
            <a:pPr algn="ctr">
              <a:defRPr/>
            </a:pPr>
            <a:r>
              <a:rPr lang="en-US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III 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место – Козлова Вера</a:t>
            </a:r>
          </a:p>
          <a:p>
            <a:pPr algn="ctr">
              <a:defRPr/>
            </a:pPr>
            <a:endParaRPr lang="ru-RU" altLang="ru-RU" sz="2800" b="1" dirty="0">
              <a:solidFill>
                <a:schemeClr val="bg2">
                  <a:lumMod val="75000"/>
                </a:schemeClr>
              </a:solidFill>
              <a:latin typeface="Monotype Corsiva" pitchFamily="66" charset="0"/>
              <a:cs typeface="Arial" charset="0"/>
            </a:endParaRPr>
          </a:p>
          <a:p>
            <a:pPr algn="ctr">
              <a:defRPr/>
            </a:pP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  <a:endParaRPr lang="ru-RU" altLang="ru-RU" sz="2800" b="1" dirty="0">
              <a:solidFill>
                <a:schemeClr val="bg2">
                  <a:lumMod val="75000"/>
                </a:schemeClr>
              </a:solidFill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«Физический калейдоскоп»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5348">
            <a:off x="1405729" y="1414726"/>
            <a:ext cx="3638267" cy="50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10611" y="5514945"/>
            <a:ext cx="2574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И.В.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4560">
            <a:off x="663156" y="1086893"/>
            <a:ext cx="3764884" cy="52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конференция «Юный исследователь»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6831" y="5451883"/>
            <a:ext cx="2574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И.В.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788988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defRPr/>
            </a:pPr>
            <a:r>
              <a:rPr lang="ru-RU" sz="41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Методическая тема:</a:t>
            </a:r>
            <a:r>
              <a:rPr lang="ru-RU" sz="5500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273050" indent="-273050" algn="ctr">
              <a:spcBef>
                <a:spcPct val="20000"/>
              </a:spcBef>
              <a:defRPr/>
            </a:pPr>
            <a:r>
              <a:rPr lang="ru-RU" sz="49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«Современное общее образование в условиях введения ФГОС нового поколения</a:t>
            </a:r>
            <a:r>
              <a:rPr lang="ru-RU" sz="61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123" name="Picture 2" descr="http://kolokol-tac.ucoz.ru/_tbkp/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963" y="4683125"/>
            <a:ext cx="47450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-31531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80963"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олимпиада 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«Юные   дарования» </a:t>
            </a:r>
          </a:p>
          <a:p>
            <a:pPr marL="342900" indent="-80963" algn="ctr"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и физике среди 5 – 7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4" name="Picture 8" descr="G:\МО точных наук\отчет 2016\Абакумов юные дарован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6246">
            <a:off x="156919" y="1307487"/>
            <a:ext cx="3473657" cy="4938280"/>
          </a:xfrm>
          <a:prstGeom prst="rect">
            <a:avLst/>
          </a:prstGeom>
          <a:noFill/>
        </p:spPr>
      </p:pic>
      <p:pic>
        <p:nvPicPr>
          <p:cNvPr id="29705" name="Picture 9" descr="G:\МО точных наук\отчет 2016\юные дарования команда 6 класса математи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90">
            <a:off x="5570744" y="1553285"/>
            <a:ext cx="3203284" cy="45408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20969" y="6334780"/>
            <a:ext cx="2239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Т.Л.</a:t>
            </a:r>
            <a:endParaRPr lang="ru-RU" sz="2800" dirty="0"/>
          </a:p>
        </p:txBody>
      </p:sp>
      <p:pic>
        <p:nvPicPr>
          <p:cNvPr id="29706" name="Picture 10" descr="G:\МО точных наук\отчет 2016\математическая карусель команда 6 к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246" y="1047728"/>
            <a:ext cx="3202725" cy="45966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-17463"/>
            <a:ext cx="878681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интеллектуального марафона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038" y="1277055"/>
            <a:ext cx="7883159" cy="504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9b8b4fb76a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53496" y="2554323"/>
            <a:ext cx="3131124" cy="3764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0027" y="6363762"/>
            <a:ext cx="5551170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430338" y="3967054"/>
            <a:ext cx="7713662" cy="1081087"/>
          </a:xfrm>
        </p:spPr>
        <p:txBody>
          <a:bodyPr/>
          <a:lstStyle/>
          <a:p>
            <a:pPr eaLnBrk="1" hangingPunct="1"/>
            <a:r>
              <a:rPr lang="ru-RU" altLang="zh-CN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Декада МО точных наук</a:t>
            </a:r>
            <a:endParaRPr lang="de-DE" altLang="zh-CN" sz="3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3920" y="5116175"/>
            <a:ext cx="66094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с 12 по 22 февраля </a:t>
            </a:r>
            <a:r>
              <a:rPr lang="ru-RU" altLang="zh-CN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ea typeface="宋体" charset="-122"/>
              </a:rPr>
              <a:t>2016 </a:t>
            </a:r>
            <a:r>
              <a:rPr lang="ru-RU" altLang="zh-CN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ea typeface="宋体" charset="-122"/>
              </a:rPr>
              <a:t>г</a:t>
            </a:r>
            <a:r>
              <a:rPr lang="ru-RU" altLang="zh-CN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ea typeface="宋体" charset="-122"/>
              </a:rPr>
              <a:t>.</a:t>
            </a:r>
            <a:endParaRPr lang="ru-RU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606474"/>
            <a:ext cx="5779206" cy="284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0" y="1154243"/>
            <a:ext cx="9137110" cy="544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План мероприятий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82638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«Физический калейдоскоп» 8-е классы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54261" y="372139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17.02.16.</a:t>
            </a:r>
            <a:endParaRPr lang="ru-RU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4" name="Picture 4" descr="G:\декада 2016\2015-2016\IMG_76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2">
            <a:off x="193675" y="4500563"/>
            <a:ext cx="2497138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7" descr="G:\декада 2016\2015-2016\IMG_76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882" y="899596"/>
            <a:ext cx="2274888" cy="17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5" descr="G:\декада 2016\2015-2016\IMG_76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484" y="775181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G:\декада 2016\2015-2016\IMG_76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142" y="4857935"/>
            <a:ext cx="24765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 descr="G:\декада 2016\2015-2016\IMG_76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195" y="4267751"/>
            <a:ext cx="2695575" cy="218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 descr="G:\декада 2016\2015-2016\IMG_768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82" y="870874"/>
            <a:ext cx="2957513" cy="142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1" name="Picture 9" descr="G:\декада 2016\2015-2016\IMG_763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1051">
            <a:off x="5891027" y="2573152"/>
            <a:ext cx="2951163" cy="194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2" name="Picture 10" descr="G:\декада 2016\2015-2016\IMG_768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595" y="2593384"/>
            <a:ext cx="247967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3" descr="G:\декада 2016\2015-2016\IMG_764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98401">
            <a:off x="311150" y="2155974"/>
            <a:ext cx="2824163" cy="211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285620" y="6455326"/>
            <a:ext cx="268541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И.В.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300" y="5181600"/>
            <a:ext cx="2166938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753" y="91526"/>
            <a:ext cx="2051272" cy="152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121" y="83788"/>
            <a:ext cx="2044442" cy="151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88" y="100373"/>
            <a:ext cx="1967762" cy="150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591" y="106262"/>
            <a:ext cx="1979022" cy="150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653" y="5095765"/>
            <a:ext cx="2319338" cy="162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181600"/>
            <a:ext cx="217328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7" descr="G:\декада 2016\2015-2016\IMG_770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2944813"/>
            <a:ext cx="2398712" cy="179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9" descr="G:\декада 2016\2015-2016\IMG_7695.JPG"/>
          <p:cNvPicPr>
            <a:picLocks noChangeAspect="1" noChangeArrowheads="1"/>
          </p:cNvPicPr>
          <p:nvPr/>
        </p:nvPicPr>
        <p:blipFill>
          <a:blip r:embed="rId10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638" y="2925763"/>
            <a:ext cx="2959100" cy="181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5" name="Picture 10" descr="G:\декада 2016\2015-2016\IMG_768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75" y="2941638"/>
            <a:ext cx="2851150" cy="175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-71438" y="1560513"/>
            <a:ext cx="9144001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2"/>
                </a:solidFill>
                <a:latin typeface="Monotype Corsiva" pitchFamily="66" charset="0"/>
              </a:rPr>
              <a:t>Принимали участие команды 8 а и 8б классов</a:t>
            </a:r>
          </a:p>
          <a:p>
            <a:pPr algn="ctr"/>
            <a:r>
              <a:rPr lang="en-US" altLang="ru-RU" sz="2800" b="1" dirty="0">
                <a:solidFill>
                  <a:srgbClr val="BF3115"/>
                </a:solidFill>
                <a:latin typeface="Monotype Corsiva" pitchFamily="66" charset="0"/>
              </a:rPr>
              <a:t>I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место –</a:t>
            </a:r>
            <a:r>
              <a:rPr lang="en-US" altLang="ru-RU" sz="2800" b="1" dirty="0">
                <a:solidFill>
                  <a:srgbClr val="BF3115"/>
                </a:solidFill>
                <a:latin typeface="Monotype Corsiva" pitchFamily="66" charset="0"/>
              </a:rPr>
              <a:t>Fire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8 б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кл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.,</a:t>
            </a:r>
            <a:r>
              <a:rPr lang="en-US" altLang="ru-RU" sz="2800" b="1" dirty="0">
                <a:solidFill>
                  <a:srgbClr val="BF3115"/>
                </a:solidFill>
                <a:latin typeface="Monotype Corsiva" pitchFamily="66" charset="0"/>
              </a:rPr>
              <a:t> </a:t>
            </a:r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 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место- Дети Ньютона 8 б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кл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, </a:t>
            </a:r>
          </a:p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III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 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место – команда  КО-КО-КО 8 а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кл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-50800" y="46704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Игру подготовили и провели учащиеся  11 класса.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4474" y="1297171"/>
            <a:ext cx="2530549" cy="199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871869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Геометрическая игра «Чертова Дюжина»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8-9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95251" y="489457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19.02.16.</a:t>
            </a:r>
          </a:p>
        </p:txBody>
      </p:sp>
      <p:pic>
        <p:nvPicPr>
          <p:cNvPr id="16" name="Рисунок 15" descr="Рисунок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1033" y="1095153"/>
            <a:ext cx="2604977" cy="162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814" y="1360967"/>
            <a:ext cx="2243469" cy="185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Рисунок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85192"/>
            <a:ext cx="2426898" cy="180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Рисунок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8468" y="3732027"/>
            <a:ext cx="2385532" cy="174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Рисунок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3470" y="3030280"/>
            <a:ext cx="4506594" cy="316850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237222" y="6455326"/>
            <a:ext cx="2974355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Н.А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1446027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Интеллектуальная игра 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«Математический вылет» 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11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252135" y="0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20.02.16.</a:t>
            </a:r>
          </a:p>
        </p:txBody>
      </p:sp>
      <p:pic>
        <p:nvPicPr>
          <p:cNvPr id="12" name="Рисунок 11" descr="Рисунок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856" y="1446027"/>
            <a:ext cx="4801520" cy="329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Рисунок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3780" y="3429000"/>
            <a:ext cx="5071732" cy="333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исунок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0762" y="1424761"/>
            <a:ext cx="4913969" cy="318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53817" y="980847"/>
            <a:ext cx="3270914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Н.А.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99" y="4098563"/>
            <a:ext cx="1856432" cy="254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4081398"/>
            <a:ext cx="1860464" cy="254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052736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Конкурс творческих работ учащихся</a:t>
            </a:r>
          </a:p>
          <a:p>
            <a:pPr algn="ctr"/>
            <a:r>
              <a:rPr lang="ru-RU" sz="40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5 классов по теме </a:t>
            </a:r>
          </a:p>
          <a:p>
            <a:pPr algn="ctr"/>
            <a:r>
              <a:rPr lang="ru-RU" sz="40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«Окружность и круг»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9732" y="4437112"/>
            <a:ext cx="4896544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05446" y="326296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12-18.02.16.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314" y="6245057"/>
            <a:ext cx="9072563" cy="4026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Школа\5Б_Евгений_Верещаги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93035"/>
            <a:ext cx="3710787" cy="2129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788336" y="3641613"/>
            <a:ext cx="4024630" cy="2152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401" y="341012"/>
            <a:ext cx="2713519" cy="2381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9" y="3556583"/>
            <a:ext cx="3710786" cy="2322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1942" y="2944402"/>
            <a:ext cx="428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BF3115"/>
                </a:solidFill>
                <a:latin typeface="Monotype Corsiva" pitchFamily="66" charset="0"/>
              </a:rPr>
              <a:t>С использованием ПК.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6021288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Козлова Вера 5 «а»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2802375"/>
            <a:ext cx="228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Дементьев Артем 5 «а»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790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3" y="1132294"/>
            <a:ext cx="898683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методических условий для эффективной апробации федерального государственного образовательного стандарта основного общего образования.</a:t>
            </a:r>
          </a:p>
          <a:p>
            <a:pPr eaLnBrk="0" hangingPunct="0">
              <a:defRPr/>
            </a:pP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eaLnBrk="0" hangingPunct="0">
              <a:buFontTx/>
              <a:buChar char="•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 содержание, технологии и методы обучения  естественнонаучным и общественным дисциплинам в соответствии с требованиями системно - деятельностного подхода; </a:t>
            </a:r>
          </a:p>
          <a:p>
            <a:pPr eaLnBrk="0" hangingPunct="0">
              <a:buFontTx/>
              <a:buChar char="•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включиться в инновационную и экспериментальную деятельность, направленную на повышение качества знаний учащихся;</a:t>
            </a:r>
          </a:p>
          <a:p>
            <a:pPr eaLnBrk="0" hangingPunct="0">
              <a:buFontTx/>
              <a:buChar char="•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внеурочную деятельность по предметам  в свете требований ФГОС второго поколения;</a:t>
            </a:r>
          </a:p>
          <a:p>
            <a:pPr eaLnBrk="0" hangingPunct="0">
              <a:buFontTx/>
              <a:buChar char="•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профессионального совершенствования педагогов в процессе введения ФГОС  ООО,  диссеминации ППО</a:t>
            </a:r>
          </a:p>
          <a:p>
            <a:pPr eaLnBrk="0" hangingPunct="0">
              <a:defRPr/>
            </a:pPr>
            <a:endParaRPr lang="ru-RU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кола\Фото декада математики 2016\IMG_779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715844" y="775561"/>
            <a:ext cx="3378058" cy="2399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Школа\Фото декада математики 2016\IMG_779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4384047"/>
            <a:ext cx="3631952" cy="188339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Школа\Фото декада математики 2016\IMG_78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35" y="4437112"/>
            <a:ext cx="2455821" cy="18418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Школа\Фото декада математики 2016\IMG_7796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3603" y="602581"/>
            <a:ext cx="3403517" cy="271965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962879" y="854042"/>
            <a:ext cx="3401770" cy="221847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:\Школа\Фото декада математики 2016\IMG_7802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684760" y="4359290"/>
            <a:ext cx="1894931" cy="194444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3789040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Норицина</a:t>
            </a:r>
            <a:r>
              <a:rPr lang="ru-RU" sz="1400" dirty="0" smtClean="0"/>
              <a:t> Таня 5 «а»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08327" y="3789040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Байдина</a:t>
            </a:r>
            <a:r>
              <a:rPr lang="ru-RU" sz="1400" dirty="0" smtClean="0"/>
              <a:t> Лиза 5 «б»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789040"/>
            <a:ext cx="239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Шапошникова Саша 5 «а»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350" y="6381328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Стяжкина</a:t>
            </a:r>
            <a:r>
              <a:rPr lang="ru-RU" sz="1400" dirty="0" smtClean="0"/>
              <a:t> Саша 5 «а»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67218" y="6380053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Шемшина</a:t>
            </a:r>
            <a:r>
              <a:rPr lang="ru-RU" sz="1400" dirty="0" smtClean="0"/>
              <a:t> Лика 5 «а»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11357" y="6381328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Тоскунина</a:t>
            </a:r>
            <a:r>
              <a:rPr lang="ru-RU" sz="1400" dirty="0" smtClean="0"/>
              <a:t> Лера 5 «б»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25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кола\Фото декада математики 2016\1602201618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H:\Школа\Фото декада математики 2016\1702201618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876" y="315194"/>
            <a:ext cx="2734866" cy="205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:\Школа\Фото декада математики 2016\1802201618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77" y="3828881"/>
            <a:ext cx="3500462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:\Школа\Фото декада математики 2016\2402201618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189" y="3810436"/>
            <a:ext cx="3549653" cy="266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:\Школа\Фото декада математики 2016\1802201618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300" y="566260"/>
            <a:ext cx="2376828" cy="178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70344" y="2465200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Шашечный турнир в </a:t>
            </a:r>
          </a:p>
          <a:p>
            <a:pPr algn="ctr"/>
            <a:r>
              <a:rPr lang="ru-RU" sz="40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5-ых классах.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94028" y="0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12-18.02.16.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983" y="6472675"/>
            <a:ext cx="3295163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BF3115"/>
                </a:solidFill>
                <a:latin typeface="Monotype Corsiva" pitchFamily="66" charset="0"/>
              </a:rPr>
              <a:t>Лучшие в шашечном турнире: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03648" y="2348880"/>
                <a:ext cx="6408712" cy="1775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а</m:t>
                        </m:r>
                      </m:sup>
                    </m:sSup>
                  </m:oMath>
                </a14:m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класс</a:t>
                </a: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 – Тараканов Глеб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б</m:t>
                        </m:r>
                      </m:sup>
                    </m:sSup>
                  </m:oMath>
                </a14:m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класс </a:t>
                </a: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– Ядрихинская Нина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в</m:t>
                        </m:r>
                      </m:sup>
                    </m:sSup>
                  </m:oMath>
                </a14:m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класс </a:t>
                </a: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– Коршунов Валера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348880"/>
                <a:ext cx="6408712" cy="1775166"/>
              </a:xfrm>
              <a:prstGeom prst="rect">
                <a:avLst/>
              </a:prstGeom>
              <a:blipFill rotWithShape="1">
                <a:blip r:embed="rId2"/>
                <a:stretch>
                  <a:fillRect t="-5479" b="-11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128" y="4661353"/>
            <a:ext cx="3847736" cy="170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6220101504.jpg"/>
          <p:cNvPicPr>
            <a:picLocks noChangeAspect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02188">
            <a:off x="-26640" y="1467292"/>
            <a:ext cx="4050567" cy="287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1977655" y="170121"/>
            <a:ext cx="11414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Конкурс ребусов 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6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437344" y="202018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12-18.02.16.</a:t>
            </a:r>
          </a:p>
        </p:txBody>
      </p:sp>
      <p:pic>
        <p:nvPicPr>
          <p:cNvPr id="9" name="Рисунок 8" descr="2016220101529.jpg"/>
          <p:cNvPicPr>
            <a:picLocks noChangeAspect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"/>
          <a:stretch>
            <a:fillRect/>
          </a:stretch>
        </p:blipFill>
        <p:spPr>
          <a:xfrm>
            <a:off x="3399380" y="893134"/>
            <a:ext cx="2895097" cy="394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16220122713.jpg"/>
          <p:cNvPicPr>
            <a:picLocks noChangeAspect="1"/>
          </p:cNvPicPr>
          <p:nvPr/>
        </p:nvPicPr>
        <p:blipFill>
          <a:blip r:embed="rId4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257682">
            <a:off x="5440998" y="1602740"/>
            <a:ext cx="3967714" cy="253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016220122727.jpg"/>
          <p:cNvPicPr>
            <a:picLocks noChangeAspect="1"/>
          </p:cNvPicPr>
          <p:nvPr/>
        </p:nvPicPr>
        <p:blipFill>
          <a:blip r:embed="rId5" cstate="email">
            <a:lum bright="4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752" y="3990324"/>
            <a:ext cx="3561908" cy="232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6220101442.jpg"/>
          <p:cNvPicPr>
            <a:picLocks noChangeAspect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840" y="4316817"/>
            <a:ext cx="3526464" cy="211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6220101514.jpg"/>
          <p:cNvPicPr>
            <a:picLocks noChangeAspect="1"/>
          </p:cNvPicPr>
          <p:nvPr/>
        </p:nvPicPr>
        <p:blipFill>
          <a:blip r:embed="rId7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567" y="3987620"/>
            <a:ext cx="1870824" cy="246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62844" y="6457890"/>
            <a:ext cx="3956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BF3115"/>
                </a:solidFill>
                <a:latin typeface="Monotype Corsiva" pitchFamily="66" charset="0"/>
              </a:rPr>
              <a:t>Лучшая работа: Жезлов Александр, 6 б</a:t>
            </a:r>
            <a:endParaRPr lang="ru-RU" altLang="ru-RU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778086" y="6153705"/>
            <a:ext cx="9072563" cy="7042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Т.Л.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1977655" y="170121"/>
            <a:ext cx="11414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Конкурс кроссвордов 7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437344" y="202018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12-18.02.16.</a:t>
            </a:r>
          </a:p>
        </p:txBody>
      </p:sp>
      <p:pic>
        <p:nvPicPr>
          <p:cNvPr id="5" name="Рисунок 4" descr="2016220101601.jpg"/>
          <p:cNvPicPr>
            <a:picLocks noChangeAspect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12" y="3317358"/>
            <a:ext cx="4251238" cy="2966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fs00.infourok.ru/images/doc/238/160453/2/img1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2116">
            <a:off x="661040" y="1323655"/>
            <a:ext cx="4758240" cy="361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362844" y="6457890"/>
            <a:ext cx="400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BF3115"/>
                </a:solidFill>
                <a:latin typeface="Monotype Corsiva" pitchFamily="66" charset="0"/>
              </a:rPr>
              <a:t>Лучшая работа: </a:t>
            </a:r>
            <a:r>
              <a:rPr lang="ru-RU" altLang="ru-RU" b="1" dirty="0" err="1" smtClean="0">
                <a:solidFill>
                  <a:srgbClr val="BF3115"/>
                </a:solidFill>
                <a:latin typeface="Monotype Corsiva" pitchFamily="66" charset="0"/>
              </a:rPr>
              <a:t>Колмакова</a:t>
            </a:r>
            <a:r>
              <a:rPr lang="ru-RU" altLang="ru-RU" b="1" dirty="0" smtClean="0">
                <a:solidFill>
                  <a:srgbClr val="BF3115"/>
                </a:solidFill>
                <a:latin typeface="Monotype Corsiva" pitchFamily="66" charset="0"/>
              </a:rPr>
              <a:t> Полина, 7а</a:t>
            </a:r>
            <a:endParaRPr lang="ru-RU" altLang="ru-RU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72352" y="6285211"/>
            <a:ext cx="9072563" cy="4026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Т.Л.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Игра 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«Математическая мозаика» 5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252135" y="202019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18.02.16.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917" y="6408559"/>
            <a:ext cx="6216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Подготовили и провели учащиеся  9а класса. 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15" name="Picture 2" descr="C:\Documents and Settings\Кабинет №4\Рабочий стол\фото\Изображение 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169" y="3877293"/>
            <a:ext cx="3306898" cy="248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3" descr="C:\Documents and Settings\Кабинет №4\Рабочий стол\фото\Изображение 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67" y="3877293"/>
            <a:ext cx="3375021" cy="253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" name="Picture 4" descr="C:\Documents and Settings\Кабинет №4\Рабочий стол\фото\Изображение 0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368" y="1011902"/>
            <a:ext cx="3376720" cy="274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" name="Picture 5" descr="C:\Documents and Settings\Кабинет №4\Рабочий стол\фото\Изображение 0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839" y="1077218"/>
            <a:ext cx="3364228" cy="252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6790423" y="6408559"/>
            <a:ext cx="2571728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Игра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«Занимательная математика» 6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252135" y="202019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18.02.16.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183" y="6275728"/>
            <a:ext cx="6146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Подготовили и провели учащиеся  10 класса.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069326"/>
            <a:ext cx="3332575" cy="249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685857"/>
            <a:ext cx="3355187" cy="251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89" y="1069326"/>
            <a:ext cx="3332574" cy="249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89" y="3685856"/>
            <a:ext cx="3355187" cy="251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37152" y="6305474"/>
            <a:ext cx="3824999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Т.Л.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Командная игра по информатике 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«Наша игра» 3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252135" y="202019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18.02.16.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358272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Подготовили и провели учащиеся  7 а класса.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20162180812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0680" y="3827720"/>
            <a:ext cx="3942132" cy="254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162180814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198" y="3827720"/>
            <a:ext cx="4082902" cy="253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62180809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014" y="1060270"/>
            <a:ext cx="3678865" cy="265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162180812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7936" y="1031356"/>
            <a:ext cx="3668232" cy="260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788925" y="6478818"/>
            <a:ext cx="3450610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1562985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Конкурс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«Праздничный коллаж к 8 марта» 8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03549" y="0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18.02.16.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5591" y="4940786"/>
            <a:ext cx="49584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место – Пантелеев Артем</a:t>
            </a:r>
          </a:p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место – Гольдштейн Анастасия</a:t>
            </a:r>
          </a:p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III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место – </a:t>
            </a:r>
            <a:r>
              <a:rPr lang="ru-RU" altLang="ru-RU" sz="2800" b="1" dirty="0" err="1" smtClean="0">
                <a:solidFill>
                  <a:srgbClr val="BF3115"/>
                </a:solidFill>
                <a:latin typeface="Monotype Corsiva" pitchFamily="66" charset="0"/>
              </a:rPr>
              <a:t>Бурчевский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 Евгений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22474"/>
            <a:ext cx="4241260" cy="2998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14" y="1158948"/>
            <a:ext cx="4377597" cy="2462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86" y="3987210"/>
            <a:ext cx="4060778" cy="2870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788925" y="6478818"/>
            <a:ext cx="3450610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4085" y="1428736"/>
            <a:ext cx="403563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0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66" y="2714620"/>
            <a:ext cx="461664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723969" y="52949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Открытый урок «Своя игра»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10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037853" y="402228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17.02.16.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8925" y="6478818"/>
            <a:ext cx="3450610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369" y="3976200"/>
            <a:ext cx="25844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84187" y="1723536"/>
            <a:ext cx="69294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2015 – 2016 учебном году проведено </a:t>
            </a:r>
            <a:endParaRPr lang="ru-RU" sz="54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5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5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 МО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333737" y="175290"/>
            <a:ext cx="5248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32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«Вклад в науку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» 7-11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. </a:t>
            </a:r>
            <a:endParaRPr lang="ru-RU" altLang="ru-RU" sz="32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968990" y="5817025"/>
            <a:ext cx="5723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5-тиминутки в начале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уроков по физике 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8197" name="Picture 2" descr="G:\декада 2016\2015-2016\IMG_7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5113338" cy="438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695" y="1943359"/>
            <a:ext cx="3343275" cy="250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88925" y="6478818"/>
            <a:ext cx="3450610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И.В.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Новости из мира технологий 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2-8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60628" y="425303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15-19.02.16.</a:t>
            </a:r>
          </a:p>
        </p:txBody>
      </p:sp>
      <p:pic>
        <p:nvPicPr>
          <p:cNvPr id="11" name="Рисунок 10" descr="20162160808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883" y="3297880"/>
            <a:ext cx="4961862" cy="2791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20162161007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1104405"/>
            <a:ext cx="5037141" cy="283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777" y="1275149"/>
            <a:ext cx="2844800" cy="168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11" y="4248034"/>
            <a:ext cx="3193158" cy="1873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1748" y="6334780"/>
            <a:ext cx="6417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Пятиминутки в начале уроков  информатики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5528" y="6395053"/>
            <a:ext cx="3450610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«Кому сказать «Спасибо!»</a:t>
            </a:r>
          </a:p>
          <a:p>
            <a:pPr algn="ctr"/>
            <a:r>
              <a:rPr lang="en-US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9-11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60628" y="425303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15-19.02.16.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812" y="6334780"/>
            <a:ext cx="445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Пятиминутки в начале уроков 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81608"/>
            <a:ext cx="4443532" cy="335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1" y="2918344"/>
            <a:ext cx="4416919" cy="332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88925" y="6478818"/>
            <a:ext cx="3450610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5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246221"/>
            <a:ext cx="11414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</a:t>
            </a:r>
            <a:r>
              <a:rPr lang="en-US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5 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головоломок» 2-5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60628" y="270647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15-19.02.16.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4697" y="5235259"/>
            <a:ext cx="445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Пятиминутки в начале уроков 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002" y="1252153"/>
            <a:ext cx="449200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48" y="1252153"/>
            <a:ext cx="3804310" cy="2857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http://my-collection.ru/images/8151716024653019164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229"/>
            <a:ext cx="4165151" cy="16660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88925" y="6478818"/>
            <a:ext cx="3450610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239" y="1302293"/>
            <a:ext cx="895975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Активно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включиться в работу по внедрению в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учебно-воспитательный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ФГОС.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28, 4, 3 кабинетов интерактивными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досками, 13 кабинета новыми компьютерами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Сменить </a:t>
            </a:r>
            <a:r>
              <a:rPr lang="ru-RU" sz="32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интернет-провайдера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подключиться к высокоскоростному Интернету от ТТК.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dirty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indent="228600">
              <a:defRPr/>
            </a:pPr>
            <a:endParaRPr lang="ru-RU" sz="2800" b="1" dirty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34963" y="333375"/>
            <a:ext cx="631910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на следующий год: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90702" y="1304104"/>
            <a:ext cx="81375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  <p:pic>
        <p:nvPicPr>
          <p:cNvPr id="32772" name="Picture 7" descr="BD05097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92" y="2576185"/>
            <a:ext cx="3429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0487415_1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174" y="2364826"/>
            <a:ext cx="3723657" cy="40011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7975" y="126047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i="1" dirty="0">
                <a:solidFill>
                  <a:srgbClr val="000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</a:t>
            </a:r>
          </a:p>
          <a:p>
            <a:pPr algn="ctr"/>
            <a:r>
              <a:rPr lang="ru-RU" sz="7200" i="1" dirty="0">
                <a:solidFill>
                  <a:srgbClr val="000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методической работе</a:t>
            </a:r>
          </a:p>
          <a:p>
            <a:pPr algn="ctr"/>
            <a:r>
              <a:rPr lang="ru-RU" sz="7200" i="1" dirty="0">
                <a:solidFill>
                  <a:srgbClr val="000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 города</a:t>
            </a:r>
          </a:p>
        </p:txBody>
      </p:sp>
      <p:pic>
        <p:nvPicPr>
          <p:cNvPr id="819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7" y="3594811"/>
            <a:ext cx="2595563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18" y="280095"/>
            <a:ext cx="859220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творческих группах «Создание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интерактивных плакатов по предмету в MS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2800" b="1" dirty="0" smtClean="0">
                <a:solidFill>
                  <a:srgbClr val="0061B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«Создание интерактивных упражнений по предмету»</a:t>
            </a:r>
            <a:endParaRPr lang="ru-RU" sz="2800" dirty="0" smtClean="0"/>
          </a:p>
          <a:p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4583" y="3118587"/>
            <a:ext cx="2484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61B2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</a:p>
        </p:txBody>
      </p:sp>
      <p:pic>
        <p:nvPicPr>
          <p:cNvPr id="52226" name="Picture 2" descr="http://www.sc3kor.org.ru/assets/galleries/745/img_13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2036">
            <a:off x="488734" y="2459418"/>
            <a:ext cx="4540470" cy="340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41350" y="5010449"/>
            <a:ext cx="301403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1B2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группе</a:t>
            </a:r>
          </a:p>
          <a:p>
            <a:r>
              <a:rPr lang="ru-RU" sz="2800" b="1" u="sng" dirty="0" err="1" smtClean="0">
                <a:solidFill>
                  <a:srgbClr val="0061B2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sz="2800" b="1" u="sng" dirty="0" smtClean="0">
                <a:solidFill>
                  <a:srgbClr val="0061B2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61B2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Н.А.</a:t>
            </a:r>
            <a:r>
              <a:rPr lang="ru-RU" sz="2800" b="1" dirty="0">
                <a:solidFill>
                  <a:srgbClr val="0061B2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61B2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srgbClr val="0061B2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</a:t>
            </a:r>
            <a:r>
              <a:rPr lang="ru-RU" sz="2800" b="1" u="sng" dirty="0">
                <a:solidFill>
                  <a:srgbClr val="0061B2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М.В.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1103" y="2645944"/>
            <a:ext cx="3562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1B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Руководитель групп:</a:t>
            </a:r>
          </a:p>
          <a:p>
            <a:r>
              <a:rPr lang="ru-RU" sz="2800" b="1" dirty="0" smtClean="0">
                <a:solidFill>
                  <a:srgbClr val="0061B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249382" y="193899"/>
            <a:ext cx="9409257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Открытая методическая неделя по теме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«Внедрение ФГОС в учебно-воспитательный процесс школы»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консультации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Берсеневой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В.М.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уроков коллег.</a:t>
            </a:r>
          </a:p>
        </p:txBody>
      </p:sp>
      <p:pic>
        <p:nvPicPr>
          <p:cNvPr id="11268" name="Picture 4" descr="http://www.sc3kor.org.ru/assets/galleries/750/sam_5434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2680">
            <a:off x="239094" y="1395979"/>
            <a:ext cx="4022499" cy="301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153705"/>
            <a:ext cx="9072563" cy="7042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Н.А.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Т.Л.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И.В.  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:\аттестация\!новое\открытая метод недел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56" y="1340278"/>
            <a:ext cx="2423758" cy="341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:\МО точных наук\отчет 2016\метод. недел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283" y="1624083"/>
            <a:ext cx="2545410" cy="354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22238" y="31750"/>
            <a:ext cx="9388476" cy="879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тренинга «Создание видеоролика»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6496">
            <a:off x="5332964" y="3759505"/>
            <a:ext cx="3510274" cy="2482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23988" y="5543550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И.С.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Мастер-класс «Создание видеоролика в программе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MovieMaker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7225" y="142875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Л.Г.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Мастер-класс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«Создание 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видеоролика в программе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«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CyberLink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PowerDirector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»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51" y="1326570"/>
            <a:ext cx="3434427" cy="2575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011" y="2838314"/>
            <a:ext cx="3017572" cy="2263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1215</Words>
  <Application>Microsoft Office PowerPoint</Application>
  <PresentationFormat>Экран (4:3)</PresentationFormat>
  <Paragraphs>217</Paragraphs>
  <Slides>55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Standarddesign</vt:lpstr>
      <vt:lpstr>Анализ работы МО точных наук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Декада МО точных наук</vt:lpstr>
      <vt:lpstr>План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Учитель</dc:creator>
  <dc:description>PresentationLoad.com</dc:description>
  <cp:lastModifiedBy>diz</cp:lastModifiedBy>
  <cp:revision>119</cp:revision>
  <dcterms:created xsi:type="dcterms:W3CDTF">2007-11-27T23:54:21Z</dcterms:created>
  <dcterms:modified xsi:type="dcterms:W3CDTF">2016-05-31T19:31:39Z</dcterms:modified>
</cp:coreProperties>
</file>