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1" r:id="rId5"/>
    <p:sldId id="265" r:id="rId6"/>
    <p:sldId id="264" r:id="rId7"/>
    <p:sldId id="262" r:id="rId8"/>
    <p:sldId id="266" r:id="rId9"/>
    <p:sldId id="267" r:id="rId10"/>
    <p:sldId id="268" r:id="rId11"/>
    <p:sldId id="269" r:id="rId12"/>
    <p:sldId id="270" r:id="rId13"/>
    <p:sldId id="26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F7609-2C59-464C-878C-C357B4EA4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A8266-61CD-4717-8468-F6171977805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05B11-6EA1-4C6F-9C21-DC50FED85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DC17-C033-4F2A-AC63-4CE9F24D3CF0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2E3B8-1B64-4371-93C8-230D027FB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8915E-C9DD-443F-B1AA-5EF40C4546B5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1EDD-94BD-441A-8425-D449BE85E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74F54-F3D5-407C-8C32-3EF2829079AA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0B97A-691D-4625-BBD6-5C5A08A67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E779-1F1C-4BFB-BAF3-B2C73003B48B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6E133-DA3D-4278-BA37-A5F2FE265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FFC0D-C655-4B6C-9BF8-B953E08693EB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1D4C9-5128-4064-941D-63B40DC0F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66113-005F-4D04-9FE2-BC0BE226114D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4E08-8888-4ED4-B566-E362E3AB2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5AB4-F6BF-490E-99FA-C3ADF3CC780F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AAB62-D874-456D-BBD2-5C6615B7D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D286-BD6D-46B3-B28F-D4800AAF9DC1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F0326-1566-4308-AD37-718CB919D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7ADD2-C328-42F9-9B91-4439F976E396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02904-74F0-4D6D-A4B0-4310245A4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EF90-3AD2-423A-8E59-00002A79987C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82D78CF-F988-4FED-8E1B-6661A1557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83A8CC39-CFE4-4628-9236-E86A2CE55D48}" type="datetimeFigureOut">
              <a:rPr lang="ru-RU"/>
              <a:pPr>
                <a:defRPr/>
              </a:pPr>
              <a:t>30.12.2015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E6BC9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388" y="571500"/>
            <a:ext cx="8178800" cy="43576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Творческий отчёт </a:t>
            </a:r>
            <a:br>
              <a:rPr lang="ru-RU" sz="4400" b="1" dirty="0" smtClean="0"/>
            </a:br>
            <a:r>
              <a:rPr lang="ru-RU" sz="4400" b="1" dirty="0" smtClean="0"/>
              <a:t>методического </a:t>
            </a:r>
            <a:br>
              <a:rPr lang="ru-RU" sz="4400" b="1" dirty="0" smtClean="0"/>
            </a:br>
            <a:r>
              <a:rPr lang="ru-RU" sz="4400" b="1" dirty="0" smtClean="0"/>
              <a:t>объединения учителей</a:t>
            </a:r>
            <a:br>
              <a:rPr lang="ru-RU" sz="4400" b="1" dirty="0" smtClean="0"/>
            </a:br>
            <a:r>
              <a:rPr lang="ru-RU" sz="4400" b="1" dirty="0" smtClean="0"/>
              <a:t>иностранного языка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ru-RU" sz="4400" b="1" dirty="0" smtClean="0"/>
              <a:t>2014-2015 </a:t>
            </a:r>
            <a:r>
              <a:rPr lang="ru-RU" sz="4400" b="1" dirty="0" err="1" smtClean="0"/>
              <a:t>уч</a:t>
            </a:r>
            <a:r>
              <a:rPr lang="ru-RU" sz="4400" b="1" dirty="0" smtClean="0"/>
              <a:t>. год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67" name="Содержимое 3" descr="IMG_0058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214313" y="1428750"/>
            <a:ext cx="8221662" cy="4000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429625" cy="11430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sz="2800" spc="-100" dirty="0" smtClean="0">
                <a:latin typeface="Times New Roman" pitchFamily="18" charset="0"/>
                <a:cs typeface="Times New Roman" pitchFamily="18" charset="0"/>
              </a:rPr>
              <a:t>Открытый урок по теме «Моя семья» в 3 а классе </a:t>
            </a:r>
            <a:r>
              <a:rPr lang="ru-RU" sz="2800" spc="-100" dirty="0" err="1" smtClean="0">
                <a:latin typeface="Times New Roman" pitchFamily="18" charset="0"/>
                <a:cs typeface="Times New Roman" pitchFamily="18" charset="0"/>
              </a:rPr>
              <a:t>Выгузова</a:t>
            </a:r>
            <a:r>
              <a:rPr lang="ru-RU" sz="2800" spc="-100" dirty="0" smtClean="0">
                <a:latin typeface="Times New Roman" pitchFamily="18" charset="0"/>
                <a:cs typeface="Times New Roman" pitchFamily="18" charset="0"/>
              </a:rPr>
              <a:t> С.Н.</a:t>
            </a:r>
          </a:p>
        </p:txBody>
      </p:sp>
      <p:pic>
        <p:nvPicPr>
          <p:cNvPr id="2" name="Рисунок 4" descr="SAM_3818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85813" y="1357313"/>
            <a:ext cx="71199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501063" cy="11430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sz="2800" spc="-100" dirty="0" smtClean="0">
                <a:latin typeface="Times New Roman" pitchFamily="18" charset="0"/>
                <a:cs typeface="Times New Roman" pitchFamily="18" charset="0"/>
              </a:rPr>
              <a:t>В рамках единой методической недели был дан урок в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2800" spc="-100" dirty="0" smtClean="0">
                <a:latin typeface="Times New Roman" pitchFamily="18" charset="0"/>
                <a:cs typeface="Times New Roman" pitchFamily="18" charset="0"/>
              </a:rPr>
              <a:t>5а классе по теме «Знаменитые люди»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57250" y="1357313"/>
            <a:ext cx="6867525" cy="515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4"/>
          <p:cNvSpPr>
            <a:spLocks noGrp="1"/>
          </p:cNvSpPr>
          <p:nvPr>
            <p:ph idx="1"/>
          </p:nvPr>
        </p:nvSpPr>
        <p:spPr>
          <a:xfrm>
            <a:off x="323850" y="333375"/>
            <a:ext cx="7620000" cy="60245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В течение года было проведено 6 заседаний ШМО: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Заседание №1 ( сентябрь)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Тема: Анализ результатов переводной и итоговой аттестации учащихся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Заседание №2 (декабрь)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Круглый стол  по проблеме  «Развитие личности школьников в процессе  обучения иностранному языку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Заседание №3 (март)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Совершенствование универсальных учебных действий  (УУД)  у учащихся в процессе обучения  английскому языку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Заседание №4 (май)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Тема: Анализ работы МО за год.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 итоговом заседании принято решение считать работу МО удовлетворительной.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765175"/>
            <a:ext cx="7620000" cy="53784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Цель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обеспечение методических условий для эффективной апробации федерального государственного образовательного стандарта основного общего образования.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 содержание, технологии и методы обучения  естественнонаучным и общественным дисциплинам в соответствии с требованиями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включиться в инновационную и экспериментальную деятельность, направленную на повышение качества знаний учащихся;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организовать внеурочную деятельность по предметам  в свете требований ФГОС второго поколения;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условия для профессионального совершенствования педагогов в процессе введения ФГОС  ООО,  диссеминации ППО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642938"/>
            <a:ext cx="8178800" cy="56435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Педагогами была организована работа по проведению следующих мероприятий: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Школьный этап Всероссийской олимпиады по английскому языку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класс                                                                    8 класс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место: Исаков Никита 5б                                  1 место: Дедкова Таисия 8б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место: Фетисова Каролина 5б                          2 место: Андреева Алина 8б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Чижков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Сергей 5а                              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класс:                                      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класс                          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место:  Чуб Дарья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место: Захарова Анастасия 6а                      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класс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Надолинская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Анастасия 6а                   1 место: Розен Анастасия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Дурапова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Анастасия 6б                        2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Авинеров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Даниил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Недобоенко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Полина 6а                          3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Шипицина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Анастасия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класс                                                                    11 класс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Нагин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Егор 7а                                         1 место: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Горнушенкова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Алина,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место: Борисова Ксения 7б                               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Корюкаева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Полина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место: Осокин Владислав 7б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2214563"/>
            <a:ext cx="4143375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2071688"/>
            <a:ext cx="8072438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7620000" cy="60007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Подготовка и проведение дистанционного       Всероссийского конкурса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Британский бульдог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Осокин Максим 4а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 место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школе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Волков Клим 4а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Шипицына Анастасия 10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Корюкаева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Полина 11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 место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школе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Воронин Александр 6а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Недобоенко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Полина 6а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Кривополенов Кирилл 7б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Розен Анастасия 10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 место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школе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Дружинина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Арианна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5б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Стратулат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Карина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6а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.,, Борисова Ксения 7б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Горнушенкова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Алина 11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 место в районе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Захарова Александра 6а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Гагарская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Елизавета 10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 место в районе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Исаков Никита 5б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., Губкина Жанна 7б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 место в районе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1143000"/>
            <a:ext cx="15113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Участие в городских и региональных конкурсах по английскому языку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000250"/>
            <a:ext cx="3429000" cy="3857625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Педагогические чтения в САФУ : Волкова О. В. выступила в рамках курсов повышения квалификации «Структура и содержание деятельности учителя английского языка в реализации ФГОС нового поколения» - мастер-класс по теме «Давайте играть»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Рисунок 4" descr="2015-05-27 10.27.02.jpg"/>
          <p:cNvPicPr>
            <a:picLocks noChangeAspect="1"/>
          </p:cNvPicPr>
          <p:nvPr/>
        </p:nvPicPr>
        <p:blipFill>
          <a:blip r:embed="rId2" cstate="screen">
            <a:lum bright="20000" contrast="30000"/>
          </a:blip>
          <a:srcRect/>
          <a:stretch>
            <a:fillRect/>
          </a:stretch>
        </p:blipFill>
        <p:spPr bwMode="auto">
          <a:xfrm>
            <a:off x="4214813" y="1462088"/>
            <a:ext cx="3494087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7862887" cy="12033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14313" y="500063"/>
            <a:ext cx="3929062" cy="6000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000" smtClean="0"/>
              <a:t>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Выступление по теме «Работа с текстом как один из приёмов формирования УУД» в рамках курсов повышения квалификации «Структура и содержание деятельности учителя английского языка в реализации ФГОС нового поколения» : Выгузова С.Н.</a:t>
            </a:r>
          </a:p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Мастер-класс по теме «Давайте играть» :Волкова О.В.</a:t>
            </a:r>
          </a:p>
          <a:p>
            <a:pPr algn="ctr" eaLnBrk="1" hangingPunct="1">
              <a:buFont typeface="Arial" charset="0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Конкурс программ внеурочной деятельности :</a:t>
            </a:r>
          </a:p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«Клуб интернациональной дружбы» Выгузова С.Н.</a:t>
            </a:r>
          </a:p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«Дебаты» Волкова О.В.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Рисунок 3" descr="2015-05-27 10.30.45.jpg"/>
          <p:cNvPicPr>
            <a:picLocks noChangeAspect="1"/>
          </p:cNvPicPr>
          <p:nvPr/>
        </p:nvPicPr>
        <p:blipFill>
          <a:blip r:embed="rId2" cstate="screen">
            <a:lum bright="20000" contrast="30000"/>
          </a:blip>
          <a:srcRect/>
          <a:stretch>
            <a:fillRect/>
          </a:stretch>
        </p:blipFill>
        <p:spPr bwMode="auto">
          <a:xfrm>
            <a:off x="4619625" y="285750"/>
            <a:ext cx="3667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Рисунок 7" descr="2015-05-27 10.30.05.jpg"/>
          <p:cNvPicPr>
            <a:picLocks noChangeAspect="1"/>
          </p:cNvPicPr>
          <p:nvPr/>
        </p:nvPicPr>
        <p:blipFill>
          <a:blip r:embed="rId3" cstate="screen">
            <a:lum bright="20000" contrast="30000"/>
          </a:blip>
          <a:srcRect/>
          <a:stretch>
            <a:fillRect/>
          </a:stretch>
        </p:blipFill>
        <p:spPr bwMode="auto">
          <a:xfrm>
            <a:off x="4286250" y="3571875"/>
            <a:ext cx="38576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3" descr="okulmalzemeleri_forumgazel (3)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64613" cy="744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2051050" y="1844675"/>
            <a:ext cx="50419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Мастер</a:t>
            </a:r>
            <a:r>
              <a:rPr lang="en-US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sz="2400" b="1">
                <a:solidFill>
                  <a:srgbClr val="F2F2F2"/>
                </a:solidFill>
                <a:latin typeface="Felix Titling" pitchFamily="82" charset="0"/>
                <a:ea typeface="Times New Roman" pitchFamily="18" charset="0"/>
                <a:cs typeface="Arial" charset="0"/>
              </a:rPr>
              <a:t>- </a:t>
            </a:r>
            <a:r>
              <a:rPr lang="ru-RU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класс</a:t>
            </a:r>
            <a:endParaRPr lang="en-US" sz="2400" b="1">
              <a:solidFill>
                <a:srgbClr val="F2F2F2"/>
              </a:solidFill>
              <a:ea typeface="Times New Roman" pitchFamily="18" charset="0"/>
              <a:cs typeface="Arial" charset="0"/>
            </a:endParaRPr>
          </a:p>
          <a:p>
            <a:pPr algn="ctr"/>
            <a:r>
              <a:rPr lang="en-US" sz="2400" b="1">
                <a:solidFill>
                  <a:srgbClr val="F2F2F2"/>
                </a:solidFill>
                <a:latin typeface="Felix Titling" pitchFamily="82" charset="0"/>
                <a:ea typeface="Times New Roman" pitchFamily="18" charset="0"/>
                <a:cs typeface="Arial" charset="0"/>
              </a:rPr>
              <a:t> «Let`s play together »</a:t>
            </a:r>
            <a:endParaRPr lang="ru-RU" sz="2400">
              <a:solidFill>
                <a:srgbClr val="F2F2F2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 по УМК Ю.А. Комаровой, И.В. Ларионовой, К. Гренджер. </a:t>
            </a:r>
            <a:endParaRPr lang="ru-RU" sz="2400">
              <a:solidFill>
                <a:srgbClr val="F2F2F2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Английский язык. </a:t>
            </a:r>
            <a:endParaRPr lang="en-US" sz="2400" b="1">
              <a:solidFill>
                <a:srgbClr val="F2F2F2"/>
              </a:solidFill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b="1">
                <a:solidFill>
                  <a:srgbClr val="F2F2F2"/>
                </a:solidFill>
                <a:ea typeface="Times New Roman" pitchFamily="18" charset="0"/>
                <a:cs typeface="Arial" charset="0"/>
              </a:rPr>
              <a:t>5 класс</a:t>
            </a:r>
            <a:endParaRPr lang="ru-RU" sz="2400">
              <a:solidFill>
                <a:srgbClr val="F2F2F2"/>
              </a:solidFill>
              <a:ea typeface="Times New Roman" pitchFamily="18" charset="0"/>
              <a:cs typeface="Arial" charset="0"/>
            </a:endParaRPr>
          </a:p>
          <a:p>
            <a:pPr algn="r" eaLnBrk="0" hangingPunct="0"/>
            <a:r>
              <a:rPr lang="ru-RU" sz="1200" i="1">
                <a:solidFill>
                  <a:srgbClr val="D9D9D9"/>
                </a:solidFill>
                <a:ea typeface="Times New Roman" pitchFamily="18" charset="0"/>
                <a:cs typeface="Arial" charset="0"/>
              </a:rPr>
              <a:t>Проводит: учитель английского языка</a:t>
            </a:r>
            <a:endParaRPr lang="ru-RU" sz="700">
              <a:solidFill>
                <a:srgbClr val="D9D9D9"/>
              </a:solidFill>
              <a:ea typeface="Times New Roman" pitchFamily="18" charset="0"/>
              <a:cs typeface="Arial" charset="0"/>
            </a:endParaRPr>
          </a:p>
          <a:p>
            <a:pPr algn="r" eaLnBrk="0" hangingPunct="0"/>
            <a:r>
              <a:rPr lang="ru-RU" sz="1200" i="1">
                <a:solidFill>
                  <a:srgbClr val="D9D9D9"/>
                </a:solidFill>
                <a:ea typeface="Times New Roman" pitchFamily="18" charset="0"/>
                <a:cs typeface="Arial" charset="0"/>
              </a:rPr>
              <a:t>Волкова Ольга Владимировна</a:t>
            </a:r>
            <a:endParaRPr lang="ru-RU" sz="700">
              <a:solidFill>
                <a:srgbClr val="D9D9D9"/>
              </a:solidFill>
              <a:ea typeface="Times New Roman" pitchFamily="18" charset="0"/>
              <a:cs typeface="Arial" charset="0"/>
            </a:endParaRPr>
          </a:p>
          <a:p>
            <a:pPr algn="r" eaLnBrk="0" hangingPunct="0"/>
            <a:r>
              <a:rPr lang="ru-RU" sz="1200" i="1">
                <a:solidFill>
                  <a:srgbClr val="D9D9D9"/>
                </a:solidFill>
                <a:ea typeface="Times New Roman" pitchFamily="18" charset="0"/>
                <a:cs typeface="Arial" charset="0"/>
              </a:rPr>
              <a:t>МОУ «СОШ №3 г. Коряжмы»</a:t>
            </a:r>
            <a:endParaRPr lang="ru-RU">
              <a:solidFill>
                <a:srgbClr val="D9D9D9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4294967295"/>
          </p:nvPr>
        </p:nvSpPr>
        <p:spPr>
          <a:xfrm>
            <a:off x="2714625" y="5357813"/>
            <a:ext cx="5434013" cy="150018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День американской культуры г. Котлас</a:t>
            </a:r>
          </a:p>
          <a:p>
            <a:pPr algn="ctr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Выгузова С.Н. и её ученики с американскими друзьями из  Ватервилля – города-побратима Котласа</a:t>
            </a:r>
          </a:p>
        </p:txBody>
      </p:sp>
      <p:pic>
        <p:nvPicPr>
          <p:cNvPr id="9219" name="Рисунок 3" descr="2015-05-27 10.32.04.jpg"/>
          <p:cNvPicPr>
            <a:picLocks noChangeAspect="1"/>
          </p:cNvPicPr>
          <p:nvPr/>
        </p:nvPicPr>
        <p:blipFill>
          <a:blip r:embed="rId2" cstate="screen">
            <a:lum bright="20000" contrast="30000"/>
          </a:blip>
          <a:srcRect/>
          <a:stretch>
            <a:fillRect/>
          </a:stretch>
        </p:blipFill>
        <p:spPr bwMode="auto">
          <a:xfrm>
            <a:off x="214313" y="214313"/>
            <a:ext cx="2135187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G:\День американской культуры\медаль 60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00750" y="1357313"/>
            <a:ext cx="230346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G:\День американской культуры\медаль 60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643188" y="1928813"/>
            <a:ext cx="3233737" cy="323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Прямоугольник 6"/>
          <p:cNvSpPr>
            <a:spLocks noChangeArrowheads="1"/>
          </p:cNvSpPr>
          <p:nvPr/>
        </p:nvSpPr>
        <p:spPr bwMode="auto">
          <a:xfrm>
            <a:off x="2428875" y="214313"/>
            <a:ext cx="57864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Научно-практическая конференция выступление по теме «Дидактические игры на уроках английского языка в рамках введения ФГОС» Волкова О.В.</a:t>
            </a:r>
          </a:p>
        </p:txBody>
      </p:sp>
      <p:pic>
        <p:nvPicPr>
          <p:cNvPr id="9223" name="Picture 7" descr="G:\День американской культуры\медаль 608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3857625"/>
            <a:ext cx="26162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4313"/>
            <a:ext cx="8001000" cy="1571625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рамках предметной декады были даны</a:t>
            </a:r>
          </a:p>
          <a:p>
            <a:pPr algn="ctr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 –дебаты по теме «Должны ли родители выбирать друзей своим детям?» Волкова О.В.</a:t>
            </a:r>
          </a:p>
          <a:p>
            <a:pPr algn="ctr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Проведён Фестиваль английской песни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Рисунок 4" descr="IMG_0062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57250" y="1857375"/>
            <a:ext cx="714375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678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Творческий отчёт  методического  объединения учителей иностранного языка 2014-2015 уч. год</vt:lpstr>
      <vt:lpstr>Слайд 2</vt:lpstr>
      <vt:lpstr>Слайд 3</vt:lpstr>
      <vt:lpstr>Слайд 4</vt:lpstr>
      <vt:lpstr>Участие в городских и региональных конкурсах по английскому языку</vt:lpstr>
      <vt:lpstr>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Sydney Harbour Bridge</dc:title>
  <dc:creator>Natasha</dc:creator>
  <cp:lastModifiedBy>Учитель</cp:lastModifiedBy>
  <cp:revision>56</cp:revision>
  <dcterms:created xsi:type="dcterms:W3CDTF">2014-04-06T17:06:45Z</dcterms:created>
  <dcterms:modified xsi:type="dcterms:W3CDTF">2015-12-30T06:39:05Z</dcterms:modified>
</cp:coreProperties>
</file>