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347" r:id="rId3"/>
    <p:sldId id="256" r:id="rId4"/>
    <p:sldId id="358" r:id="rId5"/>
    <p:sldId id="410" r:id="rId6"/>
    <p:sldId id="357" r:id="rId7"/>
    <p:sldId id="412" r:id="rId8"/>
    <p:sldId id="413" r:id="rId9"/>
    <p:sldId id="417" r:id="rId10"/>
    <p:sldId id="416" r:id="rId11"/>
    <p:sldId id="415" r:id="rId12"/>
    <p:sldId id="379" r:id="rId13"/>
    <p:sldId id="418" r:id="rId14"/>
    <p:sldId id="366" r:id="rId15"/>
    <p:sldId id="419" r:id="rId16"/>
    <p:sldId id="420" r:id="rId17"/>
    <p:sldId id="421" r:id="rId18"/>
    <p:sldId id="423" r:id="rId19"/>
    <p:sldId id="425" r:id="rId20"/>
    <p:sldId id="424" r:id="rId21"/>
    <p:sldId id="422" r:id="rId22"/>
    <p:sldId id="426" r:id="rId23"/>
    <p:sldId id="427" r:id="rId24"/>
    <p:sldId id="428" r:id="rId25"/>
    <p:sldId id="431" r:id="rId26"/>
    <p:sldId id="432" r:id="rId27"/>
    <p:sldId id="430" r:id="rId28"/>
    <p:sldId id="429" r:id="rId29"/>
    <p:sldId id="407" r:id="rId30"/>
    <p:sldId id="40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  <a:srgbClr val="0000FF"/>
    <a:srgbClr val="0066FF"/>
    <a:srgbClr val="FFFF00"/>
    <a:srgbClr val="CC00FF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620" y="-18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A2978269-C3DA-441C-B9AE-4F9065D883E7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A831C138-B9EF-4EF8-80FA-7DAE3908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7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6B9B-3657-4492-A21C-3059BC904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8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A69D-2E07-426F-941B-EB88A6DAB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44B1-6A38-44C6-ABFF-714E60F4F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7092-4858-4718-8277-C9232B65A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CDCB-1CD3-4293-95DF-08CD76D63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2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C69A-9A39-42CA-ACFF-14536573D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567D-CC48-471D-86E2-43FB79C48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87C9-D000-4B3B-957B-BB0639843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8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4EDE-BAD3-4278-9689-7B035AC7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8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0668-B259-4A26-8439-335BFD0B2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5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FEA8-DE57-4FEE-8007-3247C846F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1ABCF70-3736-459D-AA90-E0360E92C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"/>
          <p:cNvSpPr>
            <a:spLocks noChangeArrowheads="1" noChangeShapeType="1" noTextEdit="1"/>
          </p:cNvSpPr>
          <p:nvPr/>
        </p:nvSpPr>
        <p:spPr bwMode="auto">
          <a:xfrm>
            <a:off x="468313" y="2852738"/>
            <a:ext cx="8064500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0"/>
              </a:avLst>
            </a:prstTxWarp>
          </a:bodyPr>
          <a:lstStyle/>
          <a:p>
            <a:pPr algn="ctr"/>
            <a:r>
              <a:rPr lang="ru-RU" sz="4400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Impact"/>
              </a:rPr>
              <a:t>Путешествуем   по  родному  краю </a:t>
            </a:r>
          </a:p>
        </p:txBody>
      </p:sp>
      <p:pic>
        <p:nvPicPr>
          <p:cNvPr id="2051" name="Picture 2" descr="C:\Documents and Settings\админ\Мои документы\Мои рисунки\x_7cbaa4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3621087" cy="2638425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 descr="C:\Documents and Settings\админ\Рабочий стол\Вельск\x_0f2cba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3384550" cy="20161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8" y="214313"/>
            <a:ext cx="3321050" cy="2566987"/>
          </a:xfrm>
          <a:prstGeom prst="rect">
            <a:avLst/>
          </a:prstGeom>
          <a:noFill/>
          <a:ln w="190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Земля Франца Иосифа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email">
            <a:lum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00450" cy="2640013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5949280"/>
            <a:ext cx="3384376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Константиновой И.А.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МОУ «СОШ № 3 г.Коряжмы»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Архангельской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Заболоченность Архангельской област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8472487" cy="657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875" y="28575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214438" y="250031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428875" y="407193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4286250" y="55721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2" name="Прямоугольник 7"/>
          <p:cNvSpPr>
            <a:spLocks noChangeArrowheads="1"/>
          </p:cNvSpPr>
          <p:nvPr/>
        </p:nvSpPr>
        <p:spPr bwMode="auto">
          <a:xfrm>
            <a:off x="2428875" y="54292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3" name="Прямоугольник 8"/>
          <p:cNvSpPr>
            <a:spLocks noChangeArrowheads="1"/>
          </p:cNvSpPr>
          <p:nvPr/>
        </p:nvSpPr>
        <p:spPr bwMode="auto">
          <a:xfrm>
            <a:off x="500063" y="550068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148263" y="2276475"/>
            <a:ext cx="374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0000"/>
                </a:solidFill>
              </a:rPr>
              <a:t>Станция Сольвычегодск</a:t>
            </a:r>
          </a:p>
        </p:txBody>
      </p:sp>
      <p:sp>
        <p:nvSpPr>
          <p:cNvPr id="11275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76" name="Picture 2" descr="F:\ФОТКИ 4 класс РАЗОБРАТЬ\Посещение РЖД (февраль 2015)\IMG_0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4824413" cy="3217862"/>
          </a:xfrm>
          <a:noFill/>
        </p:spPr>
      </p:pic>
      <p:pic>
        <p:nvPicPr>
          <p:cNvPr id="11277" name="Picture 3" descr="F:\ФОТКИ 4 класс РАЗОБРАТЬ\Посещение РЖД (февраль 2015)\IMG_0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3340100"/>
            <a:ext cx="4470400" cy="3332163"/>
          </a:xfrm>
          <a:noFill/>
        </p:spPr>
      </p:pic>
      <p:sp>
        <p:nvSpPr>
          <p:cNvPr id="16" name="Овал 15"/>
          <p:cNvSpPr/>
          <p:nvPr/>
        </p:nvSpPr>
        <p:spPr>
          <a:xfrm>
            <a:off x="4140200" y="62372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Заболоченность Архангельской област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8472487" cy="657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71875" y="28575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214438" y="250031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428875" y="407193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4286250" y="55721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6" name="Прямоугольник 7"/>
          <p:cNvSpPr>
            <a:spLocks noChangeArrowheads="1"/>
          </p:cNvSpPr>
          <p:nvPr/>
        </p:nvSpPr>
        <p:spPr bwMode="auto">
          <a:xfrm>
            <a:off x="2428875" y="54292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7" name="Прямоугольник 8"/>
          <p:cNvSpPr>
            <a:spLocks noChangeArrowheads="1"/>
          </p:cNvSpPr>
          <p:nvPr/>
        </p:nvSpPr>
        <p:spPr bwMode="auto">
          <a:xfrm>
            <a:off x="500063" y="550068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292725" y="2276475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0000"/>
                </a:solidFill>
              </a:rPr>
              <a:t>      Город Сольвычегодск</a:t>
            </a:r>
          </a:p>
        </p:txBody>
      </p:sp>
      <p:sp>
        <p:nvSpPr>
          <p:cNvPr id="12299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30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4860925" cy="3241675"/>
          </a:xfrm>
          <a:noFill/>
        </p:spPr>
      </p:pic>
      <p:pic>
        <p:nvPicPr>
          <p:cNvPr id="1230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3357563"/>
            <a:ext cx="4602162" cy="3311525"/>
          </a:xfrm>
          <a:noFill/>
        </p:spPr>
      </p:pic>
      <p:sp>
        <p:nvSpPr>
          <p:cNvPr id="21" name="Овал 20"/>
          <p:cNvSpPr/>
          <p:nvPr/>
        </p:nvSpPr>
        <p:spPr>
          <a:xfrm>
            <a:off x="3924300" y="6092825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админ\Рабочий стол\Вельск\x_92268158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692150"/>
            <a:ext cx="3968750" cy="5294313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317" name="Picture 7" descr="G:\ФОТО КЛАССА 4 класс\Ярмарка проектов\DSCN1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88913"/>
            <a:ext cx="3900488" cy="3284537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318" name="Picture 8" descr="G:\ФОТО КЛАССА 4 класс\Ярмарка проектов\DSCN12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3644900"/>
            <a:ext cx="3963988" cy="29733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/>
          <p:cNvSpPr>
            <a:spLocks noChangeArrowheads="1" noChangeShapeType="1" noTextEdit="1"/>
          </p:cNvSpPr>
          <p:nvPr/>
        </p:nvSpPr>
        <p:spPr bwMode="auto">
          <a:xfrm>
            <a:off x="323850" y="2781300"/>
            <a:ext cx="8318500" cy="1217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2"/>
              </a:avLst>
            </a:prstTxWarp>
          </a:bodyPr>
          <a:lstStyle/>
          <a:p>
            <a:pPr algn="ctr"/>
            <a:r>
              <a:rPr lang="ru-RU" sz="4400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Impact"/>
              </a:rPr>
              <a:t>Путешествуем   по  родному  краю </a:t>
            </a:r>
          </a:p>
        </p:txBody>
      </p:sp>
      <p:pic>
        <p:nvPicPr>
          <p:cNvPr id="14339" name="Picture 2" descr="C:\Documents and Settings\админ\Мои документы\Мои рисунки\x_7cbaa4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3333750" cy="2428875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313112" cy="2428875"/>
          </a:xfrm>
          <a:prstGeom prst="rect">
            <a:avLst/>
          </a:prstGeom>
          <a:noFill/>
          <a:ln w="190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3168650" cy="23574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348037" cy="24161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42938" y="209550"/>
            <a:ext cx="7858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Кроссворд </a:t>
            </a:r>
          </a:p>
          <a:p>
            <a:pPr algn="ctr" eaLnBrk="1" hangingPunct="1"/>
            <a:endParaRPr lang="ru-RU" altLang="ru-RU" sz="4400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  <a:p>
            <a:endParaRPr lang="ru-RU" altLang="ru-RU" sz="18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250" y="1341438"/>
          <a:ext cx="5400675" cy="4622800"/>
        </p:xfrm>
        <a:graphic>
          <a:graphicData uri="http://schemas.openxmlformats.org/drawingml/2006/table">
            <a:tbl>
              <a:tblPr/>
              <a:tblGrid>
                <a:gridCol w="385232"/>
                <a:gridCol w="385232"/>
                <a:gridCol w="385232"/>
                <a:gridCol w="385232"/>
                <a:gridCol w="385232"/>
                <a:gridCol w="385232"/>
                <a:gridCol w="385232"/>
                <a:gridCol w="385232"/>
                <a:gridCol w="385232"/>
                <a:gridCol w="379148"/>
                <a:gridCol w="366308"/>
                <a:gridCol w="379148"/>
                <a:gridCol w="379148"/>
                <a:gridCol w="429837"/>
              </a:tblGrid>
              <a:tr h="51364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44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503" name="Picture 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863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42938" y="260350"/>
            <a:ext cx="7858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Кроссворд </a:t>
            </a:r>
          </a:p>
          <a:p>
            <a:pPr algn="ctr" eaLnBrk="1" hangingPunct="1"/>
            <a:endParaRPr lang="ru-RU" altLang="ru-RU" sz="4400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  <a:p>
            <a:endParaRPr lang="ru-RU" altLang="ru-RU" sz="18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250" y="1341438"/>
          <a:ext cx="5400675" cy="4622800"/>
        </p:xfrm>
        <a:graphic>
          <a:graphicData uri="http://schemas.openxmlformats.org/drawingml/2006/table">
            <a:tbl>
              <a:tblPr/>
              <a:tblGrid>
                <a:gridCol w="385231"/>
                <a:gridCol w="385231"/>
                <a:gridCol w="385231"/>
                <a:gridCol w="385231"/>
                <a:gridCol w="385231"/>
                <a:gridCol w="385231"/>
                <a:gridCol w="385231"/>
                <a:gridCol w="385231"/>
                <a:gridCol w="385231"/>
                <a:gridCol w="379148"/>
                <a:gridCol w="366308"/>
                <a:gridCol w="379148"/>
                <a:gridCol w="379148"/>
                <a:gridCol w="429840"/>
              </a:tblGrid>
              <a:tr h="5136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44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9с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527" name="Picture 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863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15888"/>
            <a:ext cx="64087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54006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208588" y="2085975"/>
            <a:ext cx="455612" cy="2117725"/>
          </a:xfrm>
          <a:custGeom>
            <a:avLst/>
            <a:gdLst>
              <a:gd name="connsiteX0" fmla="*/ 454646 w 454646"/>
              <a:gd name="connsiteY0" fmla="*/ 0 h 2118039"/>
              <a:gd name="connsiteX1" fmla="*/ 445769 w 454646"/>
              <a:gd name="connsiteY1" fmla="*/ 150921 h 2118039"/>
              <a:gd name="connsiteX2" fmla="*/ 428013 w 454646"/>
              <a:gd name="connsiteY2" fmla="*/ 168676 h 2118039"/>
              <a:gd name="connsiteX3" fmla="*/ 419136 w 454646"/>
              <a:gd name="connsiteY3" fmla="*/ 195309 h 2118039"/>
              <a:gd name="connsiteX4" fmla="*/ 401380 w 454646"/>
              <a:gd name="connsiteY4" fmla="*/ 213065 h 2118039"/>
              <a:gd name="connsiteX5" fmla="*/ 365870 w 454646"/>
              <a:gd name="connsiteY5" fmla="*/ 266331 h 2118039"/>
              <a:gd name="connsiteX6" fmla="*/ 356992 w 454646"/>
              <a:gd name="connsiteY6" fmla="*/ 292964 h 2118039"/>
              <a:gd name="connsiteX7" fmla="*/ 303726 w 454646"/>
              <a:gd name="connsiteY7" fmla="*/ 319597 h 2118039"/>
              <a:gd name="connsiteX8" fmla="*/ 277093 w 454646"/>
              <a:gd name="connsiteY8" fmla="*/ 337352 h 2118039"/>
              <a:gd name="connsiteX9" fmla="*/ 259338 w 454646"/>
              <a:gd name="connsiteY9" fmla="*/ 363985 h 2118039"/>
              <a:gd name="connsiteX10" fmla="*/ 241582 w 454646"/>
              <a:gd name="connsiteY10" fmla="*/ 381740 h 2118039"/>
              <a:gd name="connsiteX11" fmla="*/ 223827 w 454646"/>
              <a:gd name="connsiteY11" fmla="*/ 435006 h 2118039"/>
              <a:gd name="connsiteX12" fmla="*/ 214949 w 454646"/>
              <a:gd name="connsiteY12" fmla="*/ 532661 h 2118039"/>
              <a:gd name="connsiteX13" fmla="*/ 188316 w 454646"/>
              <a:gd name="connsiteY13" fmla="*/ 541538 h 2118039"/>
              <a:gd name="connsiteX14" fmla="*/ 37396 w 454646"/>
              <a:gd name="connsiteY14" fmla="*/ 550416 h 2118039"/>
              <a:gd name="connsiteX15" fmla="*/ 10763 w 454646"/>
              <a:gd name="connsiteY15" fmla="*/ 683581 h 2118039"/>
              <a:gd name="connsiteX16" fmla="*/ 1885 w 454646"/>
              <a:gd name="connsiteY16" fmla="*/ 807868 h 2118039"/>
              <a:gd name="connsiteX17" fmla="*/ 10763 w 454646"/>
              <a:gd name="connsiteY17" fmla="*/ 1012055 h 2118039"/>
              <a:gd name="connsiteX18" fmla="*/ 37396 w 454646"/>
              <a:gd name="connsiteY18" fmla="*/ 1029810 h 2118039"/>
              <a:gd name="connsiteX19" fmla="*/ 46274 w 454646"/>
              <a:gd name="connsiteY19" fmla="*/ 1260630 h 2118039"/>
              <a:gd name="connsiteX20" fmla="*/ 99540 w 454646"/>
              <a:gd name="connsiteY20" fmla="*/ 1296140 h 2118039"/>
              <a:gd name="connsiteX21" fmla="*/ 126173 w 454646"/>
              <a:gd name="connsiteY21" fmla="*/ 1473694 h 2118039"/>
              <a:gd name="connsiteX22" fmla="*/ 135050 w 454646"/>
              <a:gd name="connsiteY22" fmla="*/ 1509204 h 2118039"/>
              <a:gd name="connsiteX23" fmla="*/ 152806 w 454646"/>
              <a:gd name="connsiteY23" fmla="*/ 1535837 h 2118039"/>
              <a:gd name="connsiteX24" fmla="*/ 161683 w 454646"/>
              <a:gd name="connsiteY24" fmla="*/ 1837678 h 2118039"/>
              <a:gd name="connsiteX25" fmla="*/ 135050 w 454646"/>
              <a:gd name="connsiteY25" fmla="*/ 1855433 h 2118039"/>
              <a:gd name="connsiteX26" fmla="*/ 117295 w 454646"/>
              <a:gd name="connsiteY26" fmla="*/ 1873189 h 2118039"/>
              <a:gd name="connsiteX27" fmla="*/ 117295 w 454646"/>
              <a:gd name="connsiteY27" fmla="*/ 2077375 h 2118039"/>
              <a:gd name="connsiteX28" fmla="*/ 303726 w 454646"/>
              <a:gd name="connsiteY28" fmla="*/ 2068498 h 2118039"/>
              <a:gd name="connsiteX29" fmla="*/ 303726 w 454646"/>
              <a:gd name="connsiteY29" fmla="*/ 2050742 h 21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4646" h="2118039">
                <a:moveTo>
                  <a:pt x="454646" y="0"/>
                </a:moveTo>
                <a:cubicBezTo>
                  <a:pt x="451687" y="50307"/>
                  <a:pt x="453629" y="101144"/>
                  <a:pt x="445769" y="150921"/>
                </a:cubicBezTo>
                <a:cubicBezTo>
                  <a:pt x="444464" y="159189"/>
                  <a:pt x="432319" y="161499"/>
                  <a:pt x="428013" y="168676"/>
                </a:cubicBezTo>
                <a:cubicBezTo>
                  <a:pt x="423198" y="176700"/>
                  <a:pt x="423951" y="187285"/>
                  <a:pt x="419136" y="195309"/>
                </a:cubicBezTo>
                <a:cubicBezTo>
                  <a:pt x="414830" y="202486"/>
                  <a:pt x="406402" y="206369"/>
                  <a:pt x="401380" y="213065"/>
                </a:cubicBezTo>
                <a:cubicBezTo>
                  <a:pt x="388577" y="230136"/>
                  <a:pt x="372618" y="246087"/>
                  <a:pt x="365870" y="266331"/>
                </a:cubicBezTo>
                <a:cubicBezTo>
                  <a:pt x="362911" y="275209"/>
                  <a:pt x="362838" y="285657"/>
                  <a:pt x="356992" y="292964"/>
                </a:cubicBezTo>
                <a:cubicBezTo>
                  <a:pt x="340031" y="314164"/>
                  <a:pt x="325169" y="308876"/>
                  <a:pt x="303726" y="319597"/>
                </a:cubicBezTo>
                <a:cubicBezTo>
                  <a:pt x="294183" y="324369"/>
                  <a:pt x="285971" y="331434"/>
                  <a:pt x="277093" y="337352"/>
                </a:cubicBezTo>
                <a:cubicBezTo>
                  <a:pt x="271175" y="346230"/>
                  <a:pt x="266003" y="355654"/>
                  <a:pt x="259338" y="363985"/>
                </a:cubicBezTo>
                <a:cubicBezTo>
                  <a:pt x="254109" y="370521"/>
                  <a:pt x="245325" y="374254"/>
                  <a:pt x="241582" y="381740"/>
                </a:cubicBezTo>
                <a:cubicBezTo>
                  <a:pt x="233212" y="398480"/>
                  <a:pt x="223827" y="435006"/>
                  <a:pt x="223827" y="435006"/>
                </a:cubicBezTo>
                <a:cubicBezTo>
                  <a:pt x="220868" y="467558"/>
                  <a:pt x="225285" y="501652"/>
                  <a:pt x="214949" y="532661"/>
                </a:cubicBezTo>
                <a:cubicBezTo>
                  <a:pt x="211990" y="541539"/>
                  <a:pt x="197627" y="540607"/>
                  <a:pt x="188316" y="541538"/>
                </a:cubicBezTo>
                <a:cubicBezTo>
                  <a:pt x="138172" y="546552"/>
                  <a:pt x="87703" y="547457"/>
                  <a:pt x="37396" y="550416"/>
                </a:cubicBezTo>
                <a:cubicBezTo>
                  <a:pt x="129" y="606317"/>
                  <a:pt x="19678" y="567690"/>
                  <a:pt x="10763" y="683581"/>
                </a:cubicBezTo>
                <a:cubicBezTo>
                  <a:pt x="7577" y="724993"/>
                  <a:pt x="4844" y="766439"/>
                  <a:pt x="1885" y="807868"/>
                </a:cubicBezTo>
                <a:cubicBezTo>
                  <a:pt x="4844" y="875930"/>
                  <a:pt x="0" y="944784"/>
                  <a:pt x="10763" y="1012055"/>
                </a:cubicBezTo>
                <a:cubicBezTo>
                  <a:pt x="12449" y="1022591"/>
                  <a:pt x="35887" y="1019248"/>
                  <a:pt x="37396" y="1029810"/>
                </a:cubicBezTo>
                <a:cubicBezTo>
                  <a:pt x="48285" y="1106033"/>
                  <a:pt x="28778" y="1185647"/>
                  <a:pt x="46274" y="1260630"/>
                </a:cubicBezTo>
                <a:cubicBezTo>
                  <a:pt x="51123" y="1281411"/>
                  <a:pt x="99540" y="1296140"/>
                  <a:pt x="99540" y="1296140"/>
                </a:cubicBezTo>
                <a:cubicBezTo>
                  <a:pt x="125740" y="1374745"/>
                  <a:pt x="100256" y="1292275"/>
                  <a:pt x="126173" y="1473694"/>
                </a:cubicBezTo>
                <a:cubicBezTo>
                  <a:pt x="127898" y="1485772"/>
                  <a:pt x="130244" y="1497990"/>
                  <a:pt x="135050" y="1509204"/>
                </a:cubicBezTo>
                <a:cubicBezTo>
                  <a:pt x="139253" y="1519011"/>
                  <a:pt x="146887" y="1526959"/>
                  <a:pt x="152806" y="1535837"/>
                </a:cubicBezTo>
                <a:cubicBezTo>
                  <a:pt x="192572" y="1655139"/>
                  <a:pt x="189866" y="1626310"/>
                  <a:pt x="161683" y="1837678"/>
                </a:cubicBezTo>
                <a:cubicBezTo>
                  <a:pt x="160273" y="1848254"/>
                  <a:pt x="143381" y="1848768"/>
                  <a:pt x="135050" y="1855433"/>
                </a:cubicBezTo>
                <a:cubicBezTo>
                  <a:pt x="128514" y="1860662"/>
                  <a:pt x="123213" y="1867270"/>
                  <a:pt x="117295" y="1873189"/>
                </a:cubicBezTo>
                <a:cubicBezTo>
                  <a:pt x="96987" y="1934112"/>
                  <a:pt x="61663" y="2029329"/>
                  <a:pt x="117295" y="2077375"/>
                </a:cubicBezTo>
                <a:cubicBezTo>
                  <a:pt x="164380" y="2118039"/>
                  <a:pt x="242137" y="2077296"/>
                  <a:pt x="303726" y="2068498"/>
                </a:cubicBezTo>
                <a:cubicBezTo>
                  <a:pt x="309585" y="2067661"/>
                  <a:pt x="303726" y="2056661"/>
                  <a:pt x="303726" y="205074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Полилиния 5"/>
          <p:cNvSpPr/>
          <p:nvPr/>
        </p:nvSpPr>
        <p:spPr>
          <a:xfrm>
            <a:off x="1866900" y="4456113"/>
            <a:ext cx="1825625" cy="2344737"/>
          </a:xfrm>
          <a:custGeom>
            <a:avLst/>
            <a:gdLst>
              <a:gd name="connsiteX0" fmla="*/ 1701250 w 1824711"/>
              <a:gd name="connsiteY0" fmla="*/ 2343705 h 2343705"/>
              <a:gd name="connsiteX1" fmla="*/ 1736761 w 1824711"/>
              <a:gd name="connsiteY1" fmla="*/ 2325950 h 2343705"/>
              <a:gd name="connsiteX2" fmla="*/ 1745639 w 1824711"/>
              <a:gd name="connsiteY2" fmla="*/ 2281561 h 2343705"/>
              <a:gd name="connsiteX3" fmla="*/ 1798905 w 1824711"/>
              <a:gd name="connsiteY3" fmla="*/ 2263806 h 2343705"/>
              <a:gd name="connsiteX4" fmla="*/ 1798905 w 1824711"/>
              <a:gd name="connsiteY4" fmla="*/ 2059620 h 2343705"/>
              <a:gd name="connsiteX5" fmla="*/ 1781149 w 1824711"/>
              <a:gd name="connsiteY5" fmla="*/ 2041864 h 2343705"/>
              <a:gd name="connsiteX6" fmla="*/ 1772272 w 1824711"/>
              <a:gd name="connsiteY6" fmla="*/ 2015231 h 2343705"/>
              <a:gd name="connsiteX7" fmla="*/ 1745639 w 1824711"/>
              <a:gd name="connsiteY7" fmla="*/ 1997476 h 2343705"/>
              <a:gd name="connsiteX8" fmla="*/ 1727883 w 1824711"/>
              <a:gd name="connsiteY8" fmla="*/ 1979721 h 2343705"/>
              <a:gd name="connsiteX9" fmla="*/ 1701250 w 1824711"/>
              <a:gd name="connsiteY9" fmla="*/ 1944210 h 2343705"/>
              <a:gd name="connsiteX10" fmla="*/ 1630229 w 1824711"/>
              <a:gd name="connsiteY10" fmla="*/ 1908699 h 2343705"/>
              <a:gd name="connsiteX11" fmla="*/ 1585841 w 1824711"/>
              <a:gd name="connsiteY11" fmla="*/ 1882066 h 2343705"/>
              <a:gd name="connsiteX12" fmla="*/ 1532575 w 1824711"/>
              <a:gd name="connsiteY12" fmla="*/ 1846556 h 2343705"/>
              <a:gd name="connsiteX13" fmla="*/ 1470431 w 1824711"/>
              <a:gd name="connsiteY13" fmla="*/ 1811045 h 2343705"/>
              <a:gd name="connsiteX14" fmla="*/ 1417165 w 1824711"/>
              <a:gd name="connsiteY14" fmla="*/ 1757779 h 2343705"/>
              <a:gd name="connsiteX15" fmla="*/ 1381654 w 1824711"/>
              <a:gd name="connsiteY15" fmla="*/ 1704513 h 2343705"/>
              <a:gd name="connsiteX16" fmla="*/ 1328388 w 1824711"/>
              <a:gd name="connsiteY16" fmla="*/ 1651247 h 2343705"/>
              <a:gd name="connsiteX17" fmla="*/ 1310633 w 1824711"/>
              <a:gd name="connsiteY17" fmla="*/ 1597981 h 2343705"/>
              <a:gd name="connsiteX18" fmla="*/ 1301755 w 1824711"/>
              <a:gd name="connsiteY18" fmla="*/ 1518082 h 2343705"/>
              <a:gd name="connsiteX19" fmla="*/ 1257367 w 1824711"/>
              <a:gd name="connsiteY19" fmla="*/ 1473693 h 2343705"/>
              <a:gd name="connsiteX20" fmla="*/ 1230734 w 1824711"/>
              <a:gd name="connsiteY20" fmla="*/ 1447060 h 2343705"/>
              <a:gd name="connsiteX21" fmla="*/ 1204101 w 1824711"/>
              <a:gd name="connsiteY21" fmla="*/ 1438183 h 2343705"/>
              <a:gd name="connsiteX22" fmla="*/ 1053180 w 1824711"/>
              <a:gd name="connsiteY22" fmla="*/ 1429305 h 2343705"/>
              <a:gd name="connsiteX23" fmla="*/ 999914 w 1824711"/>
              <a:gd name="connsiteY23" fmla="*/ 1393794 h 2343705"/>
              <a:gd name="connsiteX24" fmla="*/ 973281 w 1824711"/>
              <a:gd name="connsiteY24" fmla="*/ 1376039 h 2343705"/>
              <a:gd name="connsiteX25" fmla="*/ 946648 w 1824711"/>
              <a:gd name="connsiteY25" fmla="*/ 1349406 h 2343705"/>
              <a:gd name="connsiteX26" fmla="*/ 928893 w 1824711"/>
              <a:gd name="connsiteY26" fmla="*/ 1322773 h 2343705"/>
              <a:gd name="connsiteX27" fmla="*/ 848994 w 1824711"/>
              <a:gd name="connsiteY27" fmla="*/ 1278385 h 2343705"/>
              <a:gd name="connsiteX28" fmla="*/ 822361 w 1824711"/>
              <a:gd name="connsiteY28" fmla="*/ 1251752 h 2343705"/>
              <a:gd name="connsiteX29" fmla="*/ 769095 w 1824711"/>
              <a:gd name="connsiteY29" fmla="*/ 1216241 h 2343705"/>
              <a:gd name="connsiteX30" fmla="*/ 742462 w 1824711"/>
              <a:gd name="connsiteY30" fmla="*/ 1189608 h 2343705"/>
              <a:gd name="connsiteX31" fmla="*/ 724707 w 1824711"/>
              <a:gd name="connsiteY31" fmla="*/ 1162975 h 2343705"/>
              <a:gd name="connsiteX32" fmla="*/ 662563 w 1824711"/>
              <a:gd name="connsiteY32" fmla="*/ 1118587 h 2343705"/>
              <a:gd name="connsiteX33" fmla="*/ 653685 w 1824711"/>
              <a:gd name="connsiteY33" fmla="*/ 1091954 h 2343705"/>
              <a:gd name="connsiteX34" fmla="*/ 618175 w 1824711"/>
              <a:gd name="connsiteY34" fmla="*/ 1083076 h 2343705"/>
              <a:gd name="connsiteX35" fmla="*/ 582664 w 1824711"/>
              <a:gd name="connsiteY35" fmla="*/ 1065321 h 2343705"/>
              <a:gd name="connsiteX36" fmla="*/ 538276 w 1824711"/>
              <a:gd name="connsiteY36" fmla="*/ 1020932 h 2343705"/>
              <a:gd name="connsiteX37" fmla="*/ 493887 w 1824711"/>
              <a:gd name="connsiteY37" fmla="*/ 985422 h 2343705"/>
              <a:gd name="connsiteX38" fmla="*/ 413988 w 1824711"/>
              <a:gd name="connsiteY38" fmla="*/ 949911 h 2343705"/>
              <a:gd name="connsiteX39" fmla="*/ 387355 w 1824711"/>
              <a:gd name="connsiteY39" fmla="*/ 896645 h 2343705"/>
              <a:gd name="connsiteX40" fmla="*/ 351844 w 1824711"/>
              <a:gd name="connsiteY40" fmla="*/ 665826 h 2343705"/>
              <a:gd name="connsiteX41" fmla="*/ 307456 w 1824711"/>
              <a:gd name="connsiteY41" fmla="*/ 630315 h 2343705"/>
              <a:gd name="connsiteX42" fmla="*/ 280823 w 1824711"/>
              <a:gd name="connsiteY42" fmla="*/ 603682 h 2343705"/>
              <a:gd name="connsiteX43" fmla="*/ 307456 w 1824711"/>
              <a:gd name="connsiteY43" fmla="*/ 559293 h 2343705"/>
              <a:gd name="connsiteX44" fmla="*/ 316334 w 1824711"/>
              <a:gd name="connsiteY44" fmla="*/ 532660 h 2343705"/>
              <a:gd name="connsiteX45" fmla="*/ 325211 w 1824711"/>
              <a:gd name="connsiteY45" fmla="*/ 452761 h 2343705"/>
              <a:gd name="connsiteX46" fmla="*/ 334089 w 1824711"/>
              <a:gd name="connsiteY46" fmla="*/ 426128 h 2343705"/>
              <a:gd name="connsiteX47" fmla="*/ 360722 w 1824711"/>
              <a:gd name="connsiteY47" fmla="*/ 408373 h 2343705"/>
              <a:gd name="connsiteX48" fmla="*/ 387355 w 1824711"/>
              <a:gd name="connsiteY48" fmla="*/ 346229 h 2343705"/>
              <a:gd name="connsiteX49" fmla="*/ 405110 w 1824711"/>
              <a:gd name="connsiteY49" fmla="*/ 292963 h 2343705"/>
              <a:gd name="connsiteX50" fmla="*/ 360722 w 1824711"/>
              <a:gd name="connsiteY50" fmla="*/ 266330 h 2343705"/>
              <a:gd name="connsiteX51" fmla="*/ 334089 w 1824711"/>
              <a:gd name="connsiteY51" fmla="*/ 257453 h 2343705"/>
              <a:gd name="connsiteX52" fmla="*/ 289701 w 1824711"/>
              <a:gd name="connsiteY52" fmla="*/ 230820 h 2343705"/>
              <a:gd name="connsiteX53" fmla="*/ 263068 w 1824711"/>
              <a:gd name="connsiteY53" fmla="*/ 213064 h 2343705"/>
              <a:gd name="connsiteX54" fmla="*/ 236435 w 1824711"/>
              <a:gd name="connsiteY54" fmla="*/ 204187 h 2343705"/>
              <a:gd name="connsiteX55" fmla="*/ 174291 w 1824711"/>
              <a:gd name="connsiteY55" fmla="*/ 177554 h 2343705"/>
              <a:gd name="connsiteX56" fmla="*/ 112147 w 1824711"/>
              <a:gd name="connsiteY56" fmla="*/ 142043 h 2343705"/>
              <a:gd name="connsiteX57" fmla="*/ 85514 w 1824711"/>
              <a:gd name="connsiteY57" fmla="*/ 124288 h 2343705"/>
              <a:gd name="connsiteX58" fmla="*/ 58881 w 1824711"/>
              <a:gd name="connsiteY58" fmla="*/ 115410 h 2343705"/>
              <a:gd name="connsiteX59" fmla="*/ 14493 w 1824711"/>
              <a:gd name="connsiteY59" fmla="*/ 79899 h 2343705"/>
              <a:gd name="connsiteX60" fmla="*/ 5615 w 1824711"/>
              <a:gd name="connsiteY60" fmla="*/ 0 h 23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24711" h="2343705">
                <a:moveTo>
                  <a:pt x="1701250" y="2343705"/>
                </a:moveTo>
                <a:cubicBezTo>
                  <a:pt x="1713087" y="2337787"/>
                  <a:pt x="1729069" y="2336719"/>
                  <a:pt x="1736761" y="2325950"/>
                </a:cubicBezTo>
                <a:cubicBezTo>
                  <a:pt x="1745532" y="2313671"/>
                  <a:pt x="1734969" y="2292231"/>
                  <a:pt x="1745639" y="2281561"/>
                </a:cubicBezTo>
                <a:cubicBezTo>
                  <a:pt x="1758873" y="2268327"/>
                  <a:pt x="1798905" y="2263806"/>
                  <a:pt x="1798905" y="2263806"/>
                </a:cubicBezTo>
                <a:cubicBezTo>
                  <a:pt x="1824711" y="2186383"/>
                  <a:pt x="1819705" y="2212151"/>
                  <a:pt x="1798905" y="2059620"/>
                </a:cubicBezTo>
                <a:cubicBezTo>
                  <a:pt x="1797774" y="2051326"/>
                  <a:pt x="1787068" y="2047783"/>
                  <a:pt x="1781149" y="2041864"/>
                </a:cubicBezTo>
                <a:cubicBezTo>
                  <a:pt x="1778190" y="2032986"/>
                  <a:pt x="1778118" y="2022538"/>
                  <a:pt x="1772272" y="2015231"/>
                </a:cubicBezTo>
                <a:cubicBezTo>
                  <a:pt x="1765607" y="2006899"/>
                  <a:pt x="1753971" y="2004141"/>
                  <a:pt x="1745639" y="1997476"/>
                </a:cubicBezTo>
                <a:cubicBezTo>
                  <a:pt x="1739103" y="1992247"/>
                  <a:pt x="1733241" y="1986151"/>
                  <a:pt x="1727883" y="1979721"/>
                </a:cubicBezTo>
                <a:cubicBezTo>
                  <a:pt x="1718411" y="1968354"/>
                  <a:pt x="1713216" y="1952913"/>
                  <a:pt x="1701250" y="1944210"/>
                </a:cubicBezTo>
                <a:cubicBezTo>
                  <a:pt x="1679844" y="1928642"/>
                  <a:pt x="1652925" y="1922317"/>
                  <a:pt x="1630229" y="1908699"/>
                </a:cubicBezTo>
                <a:cubicBezTo>
                  <a:pt x="1615433" y="1899821"/>
                  <a:pt x="1600398" y="1891330"/>
                  <a:pt x="1585841" y="1882066"/>
                </a:cubicBezTo>
                <a:cubicBezTo>
                  <a:pt x="1567838" y="1870610"/>
                  <a:pt x="1551661" y="1856099"/>
                  <a:pt x="1532575" y="1846556"/>
                </a:cubicBezTo>
                <a:cubicBezTo>
                  <a:pt x="1514205" y="1837371"/>
                  <a:pt x="1486563" y="1825384"/>
                  <a:pt x="1470431" y="1811045"/>
                </a:cubicBezTo>
                <a:cubicBezTo>
                  <a:pt x="1451664" y="1794363"/>
                  <a:pt x="1417165" y="1757779"/>
                  <a:pt x="1417165" y="1757779"/>
                </a:cubicBezTo>
                <a:cubicBezTo>
                  <a:pt x="1401789" y="1727026"/>
                  <a:pt x="1404896" y="1723881"/>
                  <a:pt x="1381654" y="1704513"/>
                </a:cubicBezTo>
                <a:cubicBezTo>
                  <a:pt x="1354080" y="1681535"/>
                  <a:pt x="1342473" y="1682939"/>
                  <a:pt x="1328388" y="1651247"/>
                </a:cubicBezTo>
                <a:cubicBezTo>
                  <a:pt x="1320787" y="1634144"/>
                  <a:pt x="1310633" y="1597981"/>
                  <a:pt x="1310633" y="1597981"/>
                </a:cubicBezTo>
                <a:cubicBezTo>
                  <a:pt x="1307674" y="1571348"/>
                  <a:pt x="1308254" y="1544079"/>
                  <a:pt x="1301755" y="1518082"/>
                </a:cubicBezTo>
                <a:cubicBezTo>
                  <a:pt x="1294902" y="1490671"/>
                  <a:pt x="1276057" y="1489268"/>
                  <a:pt x="1257367" y="1473693"/>
                </a:cubicBezTo>
                <a:cubicBezTo>
                  <a:pt x="1247722" y="1465655"/>
                  <a:pt x="1241180" y="1454024"/>
                  <a:pt x="1230734" y="1447060"/>
                </a:cubicBezTo>
                <a:cubicBezTo>
                  <a:pt x="1222948" y="1441869"/>
                  <a:pt x="1213412" y="1439114"/>
                  <a:pt x="1204101" y="1438183"/>
                </a:cubicBezTo>
                <a:cubicBezTo>
                  <a:pt x="1153957" y="1433169"/>
                  <a:pt x="1103487" y="1432264"/>
                  <a:pt x="1053180" y="1429305"/>
                </a:cubicBezTo>
                <a:lnTo>
                  <a:pt x="999914" y="1393794"/>
                </a:lnTo>
                <a:cubicBezTo>
                  <a:pt x="991036" y="1387876"/>
                  <a:pt x="980826" y="1383584"/>
                  <a:pt x="973281" y="1376039"/>
                </a:cubicBezTo>
                <a:cubicBezTo>
                  <a:pt x="964403" y="1367161"/>
                  <a:pt x="954685" y="1359051"/>
                  <a:pt x="946648" y="1349406"/>
                </a:cubicBezTo>
                <a:cubicBezTo>
                  <a:pt x="939818" y="1341209"/>
                  <a:pt x="936923" y="1329799"/>
                  <a:pt x="928893" y="1322773"/>
                </a:cubicBezTo>
                <a:cubicBezTo>
                  <a:pt x="891321" y="1289897"/>
                  <a:pt x="885575" y="1290578"/>
                  <a:pt x="848994" y="1278385"/>
                </a:cubicBezTo>
                <a:cubicBezTo>
                  <a:pt x="840116" y="1269507"/>
                  <a:pt x="832271" y="1259460"/>
                  <a:pt x="822361" y="1251752"/>
                </a:cubicBezTo>
                <a:cubicBezTo>
                  <a:pt x="805517" y="1238651"/>
                  <a:pt x="784184" y="1231330"/>
                  <a:pt x="769095" y="1216241"/>
                </a:cubicBezTo>
                <a:cubicBezTo>
                  <a:pt x="760217" y="1207363"/>
                  <a:pt x="750499" y="1199253"/>
                  <a:pt x="742462" y="1189608"/>
                </a:cubicBezTo>
                <a:cubicBezTo>
                  <a:pt x="735632" y="1181411"/>
                  <a:pt x="732252" y="1170520"/>
                  <a:pt x="724707" y="1162975"/>
                </a:cubicBezTo>
                <a:cubicBezTo>
                  <a:pt x="713695" y="1151963"/>
                  <a:pt x="677686" y="1128669"/>
                  <a:pt x="662563" y="1118587"/>
                </a:cubicBezTo>
                <a:cubicBezTo>
                  <a:pt x="659604" y="1109709"/>
                  <a:pt x="660992" y="1097800"/>
                  <a:pt x="653685" y="1091954"/>
                </a:cubicBezTo>
                <a:cubicBezTo>
                  <a:pt x="644158" y="1084332"/>
                  <a:pt x="629599" y="1087360"/>
                  <a:pt x="618175" y="1083076"/>
                </a:cubicBezTo>
                <a:cubicBezTo>
                  <a:pt x="605784" y="1078429"/>
                  <a:pt x="594501" y="1071239"/>
                  <a:pt x="582664" y="1065321"/>
                </a:cubicBezTo>
                <a:cubicBezTo>
                  <a:pt x="552229" y="1019667"/>
                  <a:pt x="580549" y="1054750"/>
                  <a:pt x="538276" y="1020932"/>
                </a:cubicBezTo>
                <a:cubicBezTo>
                  <a:pt x="515219" y="1002486"/>
                  <a:pt x="524624" y="999083"/>
                  <a:pt x="493887" y="985422"/>
                </a:cubicBezTo>
                <a:cubicBezTo>
                  <a:pt x="398805" y="943163"/>
                  <a:pt x="474262" y="990093"/>
                  <a:pt x="413988" y="949911"/>
                </a:cubicBezTo>
                <a:cubicBezTo>
                  <a:pt x="403335" y="933932"/>
                  <a:pt x="388825" y="917227"/>
                  <a:pt x="387355" y="896645"/>
                </a:cubicBezTo>
                <a:cubicBezTo>
                  <a:pt x="370656" y="662871"/>
                  <a:pt x="449659" y="698429"/>
                  <a:pt x="351844" y="665826"/>
                </a:cubicBezTo>
                <a:cubicBezTo>
                  <a:pt x="300197" y="614176"/>
                  <a:pt x="374639" y="686301"/>
                  <a:pt x="307456" y="630315"/>
                </a:cubicBezTo>
                <a:cubicBezTo>
                  <a:pt x="297811" y="622278"/>
                  <a:pt x="289701" y="612560"/>
                  <a:pt x="280823" y="603682"/>
                </a:cubicBezTo>
                <a:cubicBezTo>
                  <a:pt x="305973" y="528235"/>
                  <a:pt x="270898" y="620225"/>
                  <a:pt x="307456" y="559293"/>
                </a:cubicBezTo>
                <a:cubicBezTo>
                  <a:pt x="312271" y="551269"/>
                  <a:pt x="313375" y="541538"/>
                  <a:pt x="316334" y="532660"/>
                </a:cubicBezTo>
                <a:cubicBezTo>
                  <a:pt x="319293" y="506027"/>
                  <a:pt x="320806" y="479193"/>
                  <a:pt x="325211" y="452761"/>
                </a:cubicBezTo>
                <a:cubicBezTo>
                  <a:pt x="326749" y="443530"/>
                  <a:pt x="328243" y="433435"/>
                  <a:pt x="334089" y="426128"/>
                </a:cubicBezTo>
                <a:cubicBezTo>
                  <a:pt x="340754" y="417797"/>
                  <a:pt x="351844" y="414291"/>
                  <a:pt x="360722" y="408373"/>
                </a:cubicBezTo>
                <a:cubicBezTo>
                  <a:pt x="388890" y="366120"/>
                  <a:pt x="371721" y="398344"/>
                  <a:pt x="387355" y="346229"/>
                </a:cubicBezTo>
                <a:cubicBezTo>
                  <a:pt x="392733" y="328303"/>
                  <a:pt x="405110" y="292963"/>
                  <a:pt x="405110" y="292963"/>
                </a:cubicBezTo>
                <a:cubicBezTo>
                  <a:pt x="329664" y="267816"/>
                  <a:pt x="421652" y="302888"/>
                  <a:pt x="360722" y="266330"/>
                </a:cubicBezTo>
                <a:cubicBezTo>
                  <a:pt x="352698" y="261515"/>
                  <a:pt x="342967" y="260412"/>
                  <a:pt x="334089" y="257453"/>
                </a:cubicBezTo>
                <a:cubicBezTo>
                  <a:pt x="299409" y="222771"/>
                  <a:pt x="335800" y="253869"/>
                  <a:pt x="289701" y="230820"/>
                </a:cubicBezTo>
                <a:cubicBezTo>
                  <a:pt x="280158" y="226048"/>
                  <a:pt x="272611" y="217836"/>
                  <a:pt x="263068" y="213064"/>
                </a:cubicBezTo>
                <a:cubicBezTo>
                  <a:pt x="254698" y="208879"/>
                  <a:pt x="245036" y="207873"/>
                  <a:pt x="236435" y="204187"/>
                </a:cubicBezTo>
                <a:cubicBezTo>
                  <a:pt x="159644" y="171277"/>
                  <a:pt x="236750" y="198372"/>
                  <a:pt x="174291" y="177554"/>
                </a:cubicBezTo>
                <a:cubicBezTo>
                  <a:pt x="139789" y="143050"/>
                  <a:pt x="174738" y="173338"/>
                  <a:pt x="112147" y="142043"/>
                </a:cubicBezTo>
                <a:cubicBezTo>
                  <a:pt x="102604" y="137272"/>
                  <a:pt x="95057" y="129060"/>
                  <a:pt x="85514" y="124288"/>
                </a:cubicBezTo>
                <a:cubicBezTo>
                  <a:pt x="77144" y="120103"/>
                  <a:pt x="67251" y="119595"/>
                  <a:pt x="58881" y="115410"/>
                </a:cubicBezTo>
                <a:cubicBezTo>
                  <a:pt x="36481" y="104210"/>
                  <a:pt x="31009" y="96415"/>
                  <a:pt x="14493" y="79899"/>
                </a:cubicBezTo>
                <a:cubicBezTo>
                  <a:pt x="0" y="36422"/>
                  <a:pt x="5615" y="62624"/>
                  <a:pt x="5615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7" name="Полилиния 6"/>
          <p:cNvSpPr/>
          <p:nvPr/>
        </p:nvSpPr>
        <p:spPr>
          <a:xfrm>
            <a:off x="3684588" y="6378575"/>
            <a:ext cx="947737" cy="230188"/>
          </a:xfrm>
          <a:custGeom>
            <a:avLst/>
            <a:gdLst>
              <a:gd name="connsiteX0" fmla="*/ 745724 w 947917"/>
              <a:gd name="connsiteY0" fmla="*/ 163550 h 228834"/>
              <a:gd name="connsiteX1" fmla="*/ 870012 w 947917"/>
              <a:gd name="connsiteY1" fmla="*/ 154672 h 228834"/>
              <a:gd name="connsiteX2" fmla="*/ 834501 w 947917"/>
              <a:gd name="connsiteY2" fmla="*/ 65895 h 228834"/>
              <a:gd name="connsiteX3" fmla="*/ 798990 w 947917"/>
              <a:gd name="connsiteY3" fmla="*/ 21507 h 228834"/>
              <a:gd name="connsiteX4" fmla="*/ 772357 w 947917"/>
              <a:gd name="connsiteY4" fmla="*/ 12629 h 228834"/>
              <a:gd name="connsiteX5" fmla="*/ 648070 w 947917"/>
              <a:gd name="connsiteY5" fmla="*/ 48140 h 228834"/>
              <a:gd name="connsiteX6" fmla="*/ 639192 w 947917"/>
              <a:gd name="connsiteY6" fmla="*/ 74773 h 228834"/>
              <a:gd name="connsiteX7" fmla="*/ 630315 w 947917"/>
              <a:gd name="connsiteY7" fmla="*/ 145794 h 228834"/>
              <a:gd name="connsiteX8" fmla="*/ 612559 w 947917"/>
              <a:gd name="connsiteY8" fmla="*/ 163550 h 228834"/>
              <a:gd name="connsiteX9" fmla="*/ 568171 w 947917"/>
              <a:gd name="connsiteY9" fmla="*/ 207938 h 228834"/>
              <a:gd name="connsiteX10" fmla="*/ 381740 w 947917"/>
              <a:gd name="connsiteY10" fmla="*/ 172427 h 228834"/>
              <a:gd name="connsiteX11" fmla="*/ 363984 w 947917"/>
              <a:gd name="connsiteY11" fmla="*/ 145794 h 228834"/>
              <a:gd name="connsiteX12" fmla="*/ 284085 w 947917"/>
              <a:gd name="connsiteY12" fmla="*/ 128039 h 228834"/>
              <a:gd name="connsiteX13" fmla="*/ 230819 w 947917"/>
              <a:gd name="connsiteY13" fmla="*/ 110284 h 228834"/>
              <a:gd name="connsiteX14" fmla="*/ 79899 w 947917"/>
              <a:gd name="connsiteY14" fmla="*/ 119161 h 228834"/>
              <a:gd name="connsiteX15" fmla="*/ 26633 w 947917"/>
              <a:gd name="connsiteY15" fmla="*/ 154672 h 228834"/>
              <a:gd name="connsiteX16" fmla="*/ 0 w 947917"/>
              <a:gd name="connsiteY16" fmla="*/ 163550 h 2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917" h="228834">
                <a:moveTo>
                  <a:pt x="745724" y="163550"/>
                </a:moveTo>
                <a:cubicBezTo>
                  <a:pt x="787153" y="160591"/>
                  <a:pt x="837090" y="179996"/>
                  <a:pt x="870012" y="154672"/>
                </a:cubicBezTo>
                <a:cubicBezTo>
                  <a:pt x="947917" y="94745"/>
                  <a:pt x="855889" y="73025"/>
                  <a:pt x="834501" y="65895"/>
                </a:cubicBezTo>
                <a:cubicBezTo>
                  <a:pt x="826435" y="53796"/>
                  <a:pt x="813048" y="29942"/>
                  <a:pt x="798990" y="21507"/>
                </a:cubicBezTo>
                <a:cubicBezTo>
                  <a:pt x="790966" y="16692"/>
                  <a:pt x="781235" y="15588"/>
                  <a:pt x="772357" y="12629"/>
                </a:cubicBezTo>
                <a:cubicBezTo>
                  <a:pt x="708153" y="18466"/>
                  <a:pt x="680164" y="0"/>
                  <a:pt x="648070" y="48140"/>
                </a:cubicBezTo>
                <a:cubicBezTo>
                  <a:pt x="642879" y="55926"/>
                  <a:pt x="642151" y="65895"/>
                  <a:pt x="639192" y="74773"/>
                </a:cubicBezTo>
                <a:cubicBezTo>
                  <a:pt x="636233" y="98447"/>
                  <a:pt x="637170" y="122942"/>
                  <a:pt x="630315" y="145794"/>
                </a:cubicBezTo>
                <a:cubicBezTo>
                  <a:pt x="627910" y="153811"/>
                  <a:pt x="617788" y="157014"/>
                  <a:pt x="612559" y="163550"/>
                </a:cubicBezTo>
                <a:cubicBezTo>
                  <a:pt x="578739" y="205825"/>
                  <a:pt x="613828" y="177501"/>
                  <a:pt x="568171" y="207938"/>
                </a:cubicBezTo>
                <a:cubicBezTo>
                  <a:pt x="476314" y="198269"/>
                  <a:pt x="426866" y="228834"/>
                  <a:pt x="381740" y="172427"/>
                </a:cubicBezTo>
                <a:cubicBezTo>
                  <a:pt x="375075" y="164095"/>
                  <a:pt x="372316" y="152459"/>
                  <a:pt x="363984" y="145794"/>
                </a:cubicBezTo>
                <a:cubicBezTo>
                  <a:pt x="352440" y="136559"/>
                  <a:pt x="284708" y="128195"/>
                  <a:pt x="284085" y="128039"/>
                </a:cubicBezTo>
                <a:cubicBezTo>
                  <a:pt x="265928" y="123500"/>
                  <a:pt x="230819" y="110284"/>
                  <a:pt x="230819" y="110284"/>
                </a:cubicBezTo>
                <a:cubicBezTo>
                  <a:pt x="180512" y="113243"/>
                  <a:pt x="130066" y="114383"/>
                  <a:pt x="79899" y="119161"/>
                </a:cubicBezTo>
                <a:cubicBezTo>
                  <a:pt x="16254" y="125222"/>
                  <a:pt x="66706" y="122613"/>
                  <a:pt x="26633" y="154672"/>
                </a:cubicBezTo>
                <a:cubicBezTo>
                  <a:pt x="19326" y="160518"/>
                  <a:pt x="0" y="163550"/>
                  <a:pt x="0" y="16355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Полилиния 7"/>
          <p:cNvSpPr/>
          <p:nvPr/>
        </p:nvSpPr>
        <p:spPr>
          <a:xfrm>
            <a:off x="1060450" y="4827588"/>
            <a:ext cx="492125" cy="1770062"/>
          </a:xfrm>
          <a:custGeom>
            <a:avLst/>
            <a:gdLst>
              <a:gd name="connsiteX0" fmla="*/ 210312 w 492004"/>
              <a:gd name="connsiteY0" fmla="*/ 1609344 h 1769960"/>
              <a:gd name="connsiteX1" fmla="*/ 219456 w 492004"/>
              <a:gd name="connsiteY1" fmla="*/ 1737360 h 1769960"/>
              <a:gd name="connsiteX2" fmla="*/ 411480 w 492004"/>
              <a:gd name="connsiteY2" fmla="*/ 1728216 h 1769960"/>
              <a:gd name="connsiteX3" fmla="*/ 429768 w 492004"/>
              <a:gd name="connsiteY3" fmla="*/ 1673352 h 1769960"/>
              <a:gd name="connsiteX4" fmla="*/ 438912 w 492004"/>
              <a:gd name="connsiteY4" fmla="*/ 1600200 h 1769960"/>
              <a:gd name="connsiteX5" fmla="*/ 448056 w 492004"/>
              <a:gd name="connsiteY5" fmla="*/ 1554480 h 1769960"/>
              <a:gd name="connsiteX6" fmla="*/ 438912 w 492004"/>
              <a:gd name="connsiteY6" fmla="*/ 1481328 h 1769960"/>
              <a:gd name="connsiteX7" fmla="*/ 384048 w 492004"/>
              <a:gd name="connsiteY7" fmla="*/ 1463040 h 1769960"/>
              <a:gd name="connsiteX8" fmla="*/ 347472 w 492004"/>
              <a:gd name="connsiteY8" fmla="*/ 1444752 h 1769960"/>
              <a:gd name="connsiteX9" fmla="*/ 310896 w 492004"/>
              <a:gd name="connsiteY9" fmla="*/ 1435608 h 1769960"/>
              <a:gd name="connsiteX10" fmla="*/ 274320 w 492004"/>
              <a:gd name="connsiteY10" fmla="*/ 1380744 h 1769960"/>
              <a:gd name="connsiteX11" fmla="*/ 237744 w 492004"/>
              <a:gd name="connsiteY11" fmla="*/ 1298448 h 1769960"/>
              <a:gd name="connsiteX12" fmla="*/ 210312 w 492004"/>
              <a:gd name="connsiteY12" fmla="*/ 1289304 h 1769960"/>
              <a:gd name="connsiteX13" fmla="*/ 164592 w 492004"/>
              <a:gd name="connsiteY13" fmla="*/ 1234440 h 1769960"/>
              <a:gd name="connsiteX14" fmla="*/ 146304 w 492004"/>
              <a:gd name="connsiteY14" fmla="*/ 1179576 h 1769960"/>
              <a:gd name="connsiteX15" fmla="*/ 155448 w 492004"/>
              <a:gd name="connsiteY15" fmla="*/ 1097280 h 1769960"/>
              <a:gd name="connsiteX16" fmla="*/ 182880 w 492004"/>
              <a:gd name="connsiteY16" fmla="*/ 1088136 h 1769960"/>
              <a:gd name="connsiteX17" fmla="*/ 219456 w 492004"/>
              <a:gd name="connsiteY17" fmla="*/ 1078992 h 1769960"/>
              <a:gd name="connsiteX18" fmla="*/ 274320 w 492004"/>
              <a:gd name="connsiteY18" fmla="*/ 1042416 h 1769960"/>
              <a:gd name="connsiteX19" fmla="*/ 301752 w 492004"/>
              <a:gd name="connsiteY19" fmla="*/ 1024128 h 1769960"/>
              <a:gd name="connsiteX20" fmla="*/ 374904 w 492004"/>
              <a:gd name="connsiteY20" fmla="*/ 960120 h 1769960"/>
              <a:gd name="connsiteX21" fmla="*/ 402336 w 492004"/>
              <a:gd name="connsiteY21" fmla="*/ 941832 h 1769960"/>
              <a:gd name="connsiteX22" fmla="*/ 420624 w 492004"/>
              <a:gd name="connsiteY22" fmla="*/ 914400 h 1769960"/>
              <a:gd name="connsiteX23" fmla="*/ 438912 w 492004"/>
              <a:gd name="connsiteY23" fmla="*/ 859536 h 1769960"/>
              <a:gd name="connsiteX24" fmla="*/ 466344 w 492004"/>
              <a:gd name="connsiteY24" fmla="*/ 841248 h 1769960"/>
              <a:gd name="connsiteX25" fmla="*/ 475488 w 492004"/>
              <a:gd name="connsiteY25" fmla="*/ 813816 h 1769960"/>
              <a:gd name="connsiteX26" fmla="*/ 475488 w 492004"/>
              <a:gd name="connsiteY26" fmla="*/ 640080 h 1769960"/>
              <a:gd name="connsiteX27" fmla="*/ 448056 w 492004"/>
              <a:gd name="connsiteY27" fmla="*/ 612648 h 1769960"/>
              <a:gd name="connsiteX28" fmla="*/ 411480 w 492004"/>
              <a:gd name="connsiteY28" fmla="*/ 603504 h 1769960"/>
              <a:gd name="connsiteX29" fmla="*/ 356616 w 492004"/>
              <a:gd name="connsiteY29" fmla="*/ 566928 h 1769960"/>
              <a:gd name="connsiteX30" fmla="*/ 301752 w 492004"/>
              <a:gd name="connsiteY30" fmla="*/ 466344 h 1769960"/>
              <a:gd name="connsiteX31" fmla="*/ 292608 w 492004"/>
              <a:gd name="connsiteY31" fmla="*/ 192024 h 1769960"/>
              <a:gd name="connsiteX32" fmla="*/ 237744 w 492004"/>
              <a:gd name="connsiteY32" fmla="*/ 173736 h 1769960"/>
              <a:gd name="connsiteX33" fmla="*/ 210312 w 492004"/>
              <a:gd name="connsiteY33" fmla="*/ 155448 h 1769960"/>
              <a:gd name="connsiteX34" fmla="*/ 192024 w 492004"/>
              <a:gd name="connsiteY34" fmla="*/ 128016 h 1769960"/>
              <a:gd name="connsiteX35" fmla="*/ 173736 w 492004"/>
              <a:gd name="connsiteY35" fmla="*/ 91440 h 1769960"/>
              <a:gd name="connsiteX36" fmla="*/ 146304 w 492004"/>
              <a:gd name="connsiteY36" fmla="*/ 64008 h 1769960"/>
              <a:gd name="connsiteX37" fmla="*/ 54864 w 492004"/>
              <a:gd name="connsiteY37" fmla="*/ 27432 h 1769960"/>
              <a:gd name="connsiteX38" fmla="*/ 27432 w 492004"/>
              <a:gd name="connsiteY38" fmla="*/ 9144 h 1769960"/>
              <a:gd name="connsiteX39" fmla="*/ 0 w 492004"/>
              <a:gd name="connsiteY39" fmla="*/ 0 h 176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2004" h="1769960">
                <a:moveTo>
                  <a:pt x="210312" y="1609344"/>
                </a:moveTo>
                <a:cubicBezTo>
                  <a:pt x="213360" y="1652016"/>
                  <a:pt x="182625" y="1715596"/>
                  <a:pt x="219456" y="1737360"/>
                </a:cubicBezTo>
                <a:cubicBezTo>
                  <a:pt x="274625" y="1769960"/>
                  <a:pt x="350176" y="1746874"/>
                  <a:pt x="411480" y="1728216"/>
                </a:cubicBezTo>
                <a:cubicBezTo>
                  <a:pt x="429922" y="1722603"/>
                  <a:pt x="429768" y="1673352"/>
                  <a:pt x="429768" y="1673352"/>
                </a:cubicBezTo>
                <a:cubicBezTo>
                  <a:pt x="432816" y="1648968"/>
                  <a:pt x="435175" y="1624488"/>
                  <a:pt x="438912" y="1600200"/>
                </a:cubicBezTo>
                <a:cubicBezTo>
                  <a:pt x="441275" y="1584839"/>
                  <a:pt x="448056" y="1570022"/>
                  <a:pt x="448056" y="1554480"/>
                </a:cubicBezTo>
                <a:cubicBezTo>
                  <a:pt x="448056" y="1529906"/>
                  <a:pt x="453004" y="1501460"/>
                  <a:pt x="438912" y="1481328"/>
                </a:cubicBezTo>
                <a:cubicBezTo>
                  <a:pt x="427857" y="1465535"/>
                  <a:pt x="401290" y="1471661"/>
                  <a:pt x="384048" y="1463040"/>
                </a:cubicBezTo>
                <a:cubicBezTo>
                  <a:pt x="371856" y="1456944"/>
                  <a:pt x="360235" y="1449538"/>
                  <a:pt x="347472" y="1444752"/>
                </a:cubicBezTo>
                <a:cubicBezTo>
                  <a:pt x="335705" y="1440339"/>
                  <a:pt x="323088" y="1438656"/>
                  <a:pt x="310896" y="1435608"/>
                </a:cubicBezTo>
                <a:cubicBezTo>
                  <a:pt x="298704" y="1417320"/>
                  <a:pt x="281271" y="1401596"/>
                  <a:pt x="274320" y="1380744"/>
                </a:cubicBezTo>
                <a:cubicBezTo>
                  <a:pt x="268732" y="1363980"/>
                  <a:pt x="257504" y="1314256"/>
                  <a:pt x="237744" y="1298448"/>
                </a:cubicBezTo>
                <a:cubicBezTo>
                  <a:pt x="230218" y="1292427"/>
                  <a:pt x="219456" y="1292352"/>
                  <a:pt x="210312" y="1289304"/>
                </a:cubicBezTo>
                <a:cubicBezTo>
                  <a:pt x="193085" y="1272077"/>
                  <a:pt x="174776" y="1257355"/>
                  <a:pt x="164592" y="1234440"/>
                </a:cubicBezTo>
                <a:cubicBezTo>
                  <a:pt x="156763" y="1216824"/>
                  <a:pt x="146304" y="1179576"/>
                  <a:pt x="146304" y="1179576"/>
                </a:cubicBezTo>
                <a:cubicBezTo>
                  <a:pt x="149352" y="1152144"/>
                  <a:pt x="145197" y="1122907"/>
                  <a:pt x="155448" y="1097280"/>
                </a:cubicBezTo>
                <a:cubicBezTo>
                  <a:pt x="159028" y="1088331"/>
                  <a:pt x="173612" y="1090784"/>
                  <a:pt x="182880" y="1088136"/>
                </a:cubicBezTo>
                <a:cubicBezTo>
                  <a:pt x="194964" y="1084684"/>
                  <a:pt x="207264" y="1082040"/>
                  <a:pt x="219456" y="1078992"/>
                </a:cubicBezTo>
                <a:lnTo>
                  <a:pt x="274320" y="1042416"/>
                </a:lnTo>
                <a:lnTo>
                  <a:pt x="301752" y="1024128"/>
                </a:lnTo>
                <a:cubicBezTo>
                  <a:pt x="332232" y="978408"/>
                  <a:pt x="310896" y="1002792"/>
                  <a:pt x="374904" y="960120"/>
                </a:cubicBezTo>
                <a:lnTo>
                  <a:pt x="402336" y="941832"/>
                </a:lnTo>
                <a:cubicBezTo>
                  <a:pt x="408432" y="932688"/>
                  <a:pt x="416161" y="924443"/>
                  <a:pt x="420624" y="914400"/>
                </a:cubicBezTo>
                <a:cubicBezTo>
                  <a:pt x="428453" y="896784"/>
                  <a:pt x="422872" y="870229"/>
                  <a:pt x="438912" y="859536"/>
                </a:cubicBezTo>
                <a:lnTo>
                  <a:pt x="466344" y="841248"/>
                </a:lnTo>
                <a:cubicBezTo>
                  <a:pt x="469392" y="832104"/>
                  <a:pt x="473150" y="823167"/>
                  <a:pt x="475488" y="813816"/>
                </a:cubicBezTo>
                <a:cubicBezTo>
                  <a:pt x="490746" y="752784"/>
                  <a:pt x="492004" y="710274"/>
                  <a:pt x="475488" y="640080"/>
                </a:cubicBezTo>
                <a:cubicBezTo>
                  <a:pt x="472526" y="627492"/>
                  <a:pt x="459284" y="619064"/>
                  <a:pt x="448056" y="612648"/>
                </a:cubicBezTo>
                <a:cubicBezTo>
                  <a:pt x="437145" y="606413"/>
                  <a:pt x="423672" y="606552"/>
                  <a:pt x="411480" y="603504"/>
                </a:cubicBezTo>
                <a:cubicBezTo>
                  <a:pt x="393192" y="591312"/>
                  <a:pt x="366446" y="586587"/>
                  <a:pt x="356616" y="566928"/>
                </a:cubicBezTo>
                <a:cubicBezTo>
                  <a:pt x="315125" y="483946"/>
                  <a:pt x="335162" y="516459"/>
                  <a:pt x="301752" y="466344"/>
                </a:cubicBezTo>
                <a:cubicBezTo>
                  <a:pt x="298704" y="374904"/>
                  <a:pt x="312159" y="281401"/>
                  <a:pt x="292608" y="192024"/>
                </a:cubicBezTo>
                <a:cubicBezTo>
                  <a:pt x="288489" y="173192"/>
                  <a:pt x="253784" y="184429"/>
                  <a:pt x="237744" y="173736"/>
                </a:cubicBezTo>
                <a:lnTo>
                  <a:pt x="210312" y="155448"/>
                </a:lnTo>
                <a:cubicBezTo>
                  <a:pt x="204216" y="146304"/>
                  <a:pt x="197476" y="137558"/>
                  <a:pt x="192024" y="128016"/>
                </a:cubicBezTo>
                <a:cubicBezTo>
                  <a:pt x="185261" y="116181"/>
                  <a:pt x="181659" y="102532"/>
                  <a:pt x="173736" y="91440"/>
                </a:cubicBezTo>
                <a:cubicBezTo>
                  <a:pt x="166220" y="80917"/>
                  <a:pt x="155448" y="73152"/>
                  <a:pt x="146304" y="64008"/>
                </a:cubicBezTo>
                <a:cubicBezTo>
                  <a:pt x="126811" y="5530"/>
                  <a:pt x="151380" y="51561"/>
                  <a:pt x="54864" y="27432"/>
                </a:cubicBezTo>
                <a:cubicBezTo>
                  <a:pt x="44202" y="24767"/>
                  <a:pt x="37262" y="14059"/>
                  <a:pt x="27432" y="9144"/>
                </a:cubicBezTo>
                <a:cubicBezTo>
                  <a:pt x="18811" y="4833"/>
                  <a:pt x="0" y="0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7416" name="WordArt 5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59769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6372225" y="5373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>
              <a:latin typeface="Castellar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42852"/>
            <a:ext cx="628654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Архангельская</a:t>
            </a: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область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3492500" y="6237288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16238" y="645318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31913" y="544512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87675" y="62372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79838" y="645318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203575" y="638175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25" name="Picture 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0" y="1052513"/>
            <a:ext cx="3683000" cy="26574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3708400" cy="30686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 flipV="1">
            <a:off x="3203575" y="6092825"/>
            <a:ext cx="288925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solidFill>
                  <a:srgbClr val="FF0000"/>
                </a:solidFill>
              </a:rPr>
              <a:t>Город  Каргополь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5076825" y="1844675"/>
            <a:ext cx="3609975" cy="42814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3197225" cy="39957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 descr="F:\Каргополь 2014\Каргополь 2014 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4949825" cy="4248150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9459" name="Picture 2" descr="F:\Каргополь 2014\Каргополь 2014 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71963" cy="3429000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60" name="Picture 3" descr="F:\Каргополь 2014\Каргополь 2014 1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284663" cy="3213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4" descr="F:\Каргополь 2014\Каргополь 2014 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3644900"/>
            <a:ext cx="4643437" cy="3213100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62" name="Picture 5" descr="F:\Каргополь 2014\Каргополь 2014 0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Город  Каргополь</a:t>
            </a:r>
            <a:endParaRPr lang="ru-RU" altLang="ru-RU" smtClean="0"/>
          </a:p>
        </p:txBody>
      </p:sp>
      <p:pic>
        <p:nvPicPr>
          <p:cNvPr id="20483" name="Picture 2" descr="F:\Каргополь 2014\Каргополь 2014 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3394075" cy="4525962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4" name="Picture 4" descr="F:\Каргополь 2014\Каргополь 2014 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1557338"/>
            <a:ext cx="4292600" cy="453707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\Мои документы\Мои рисунки\x_7cbaa4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88" y="6021388"/>
            <a:ext cx="5072062" cy="836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Архангельская область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Город   Каргополь</a:t>
            </a:r>
            <a:endParaRPr lang="ru-RU" altLang="ru-RU" smtClean="0"/>
          </a:p>
        </p:txBody>
      </p:sp>
      <p:sp>
        <p:nvSpPr>
          <p:cNvPr id="21507" name="Текст 5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4040188" cy="1296988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7030A0"/>
                </a:solidFill>
              </a:rPr>
              <a:t>Церковь Рождества Пресвятой Богородицы</a:t>
            </a:r>
          </a:p>
        </p:txBody>
      </p:sp>
      <p:sp>
        <p:nvSpPr>
          <p:cNvPr id="21508" name="Текст 7"/>
          <p:cNvSpPr>
            <a:spLocks noGrp="1"/>
          </p:cNvSpPr>
          <p:nvPr>
            <p:ph type="body" sz="quarter" idx="3"/>
          </p:nvPr>
        </p:nvSpPr>
        <p:spPr>
          <a:xfrm>
            <a:off x="4356100" y="908050"/>
            <a:ext cx="4330700" cy="136842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7030A0"/>
                </a:solidFill>
              </a:rPr>
              <a:t>Никольская</a:t>
            </a:r>
          </a:p>
          <a:p>
            <a:pPr algn="ctr"/>
            <a:r>
              <a:rPr lang="ru-RU" altLang="ru-RU" smtClean="0">
                <a:solidFill>
                  <a:srgbClr val="7030A0"/>
                </a:solidFill>
              </a:rPr>
              <a:t> (Новая торговая) </a:t>
            </a:r>
          </a:p>
          <a:p>
            <a:pPr algn="ctr"/>
            <a:r>
              <a:rPr lang="ru-RU" altLang="ru-RU" smtClean="0">
                <a:solidFill>
                  <a:srgbClr val="7030A0"/>
                </a:solidFill>
              </a:rPr>
              <a:t>площадь</a:t>
            </a:r>
          </a:p>
        </p:txBody>
      </p:sp>
      <p:pic>
        <p:nvPicPr>
          <p:cNvPr id="2150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840162" cy="3455988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2276475"/>
            <a:ext cx="4195762" cy="346392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Город   Каргополь</a:t>
            </a:r>
            <a:endParaRPr lang="ru-RU" altLang="ru-RU" smtClean="0"/>
          </a:p>
        </p:txBody>
      </p:sp>
      <p:sp>
        <p:nvSpPr>
          <p:cNvPr id="22531" name="Текст 5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4040188" cy="1081088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7030A0"/>
                </a:solidFill>
              </a:rPr>
              <a:t>Христорождественский собор</a:t>
            </a:r>
          </a:p>
        </p:txBody>
      </p:sp>
      <p:sp>
        <p:nvSpPr>
          <p:cNvPr id="22532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08050"/>
            <a:ext cx="4041775" cy="792163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7030A0"/>
                </a:solidFill>
              </a:rPr>
              <a:t>Церковь </a:t>
            </a:r>
          </a:p>
          <a:p>
            <a:pPr algn="ctr"/>
            <a:r>
              <a:rPr lang="ru-RU" altLang="ru-RU" smtClean="0">
                <a:solidFill>
                  <a:srgbClr val="7030A0"/>
                </a:solidFill>
              </a:rPr>
              <a:t>Иоанна Предтечи</a:t>
            </a:r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4248150" cy="352742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133600"/>
            <a:ext cx="4041775" cy="3535363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Окрестности   г.Каргополя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54438" cy="639762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z="3200" smtClean="0">
                <a:solidFill>
                  <a:srgbClr val="7030A0"/>
                </a:solidFill>
              </a:rPr>
              <a:t>               Лядины</a:t>
            </a:r>
          </a:p>
        </p:txBody>
      </p:sp>
      <p:sp>
        <p:nvSpPr>
          <p:cNvPr id="23556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484313"/>
            <a:ext cx="4041775" cy="1101725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7030A0"/>
                </a:solidFill>
              </a:rPr>
              <a:t>Ошевейск</a:t>
            </a: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4184650" cy="3097213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068638"/>
            <a:ext cx="4321175" cy="327342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Древний  Каргополь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078287" cy="2760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4105275" cy="2735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860800"/>
            <a:ext cx="3836987" cy="2633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2736850" cy="2646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mtClean="0">
                <a:solidFill>
                  <a:srgbClr val="FF0000"/>
                </a:solidFill>
              </a:rPr>
              <a:t>Достопримечательности города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4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5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6" name="Picture 2" descr="Каргополь 2014 2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735388"/>
            <a:ext cx="3527425" cy="2862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3" descr="F:\Каргополь 2014\Каргополь 2014 2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357563"/>
            <a:ext cx="4321175" cy="3240087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527425" cy="2654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981075"/>
            <a:ext cx="21859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Известные люди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0718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940050" cy="39163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2047875" cy="2047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Народные   ремёсла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3621088" cy="2847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5"/>
          <a:stretch>
            <a:fillRect/>
          </a:stretch>
        </p:blipFill>
        <p:spPr bwMode="auto">
          <a:xfrm>
            <a:off x="2268538" y="4221163"/>
            <a:ext cx="4335462" cy="2409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3684588" cy="2879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Каргопольская  игрушка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2676525" cy="2692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2798763" cy="4391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2232025" cy="451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2708275" cy="2854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699" name="Picture 2" descr="F: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8605838" cy="6805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72525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72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3" name="Picture 7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250825" y="0"/>
            <a:ext cx="78152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3300"/>
                </a:solidFill>
                <a:latin typeface="Times New Roman" pitchFamily="18" charset="0"/>
              </a:rPr>
              <a:t>Родной  город</a:t>
            </a:r>
            <a:r>
              <a:rPr lang="ru-RU" altLang="ru-RU" b="1"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13679" name="WordArt 15"/>
          <p:cNvSpPr>
            <a:spLocks noChangeArrowheads="1" noChangeShapeType="1" noTextEdit="1"/>
          </p:cNvSpPr>
          <p:nvPr/>
        </p:nvSpPr>
        <p:spPr bwMode="auto">
          <a:xfrm>
            <a:off x="900113" y="5876925"/>
            <a:ext cx="6696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0"/>
              </a:avLst>
            </a:prstTxWarp>
          </a:bodyPr>
          <a:lstStyle/>
          <a:p>
            <a:r>
              <a:rPr lang="ru-RU" sz="9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Коряжма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/>
      <p:bldP spid="1136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Инга\Desktop\ФОТО 4 класс\IMG_82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484438" y="5661025"/>
            <a:ext cx="6659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</a:rPr>
              <a:t>город  Сольвычегодск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:\Каргополь 2014\Каргополь 2014 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WordArt 7"/>
          <p:cNvSpPr>
            <a:spLocks noChangeArrowheads="1" noChangeShapeType="1" noTextEdit="1"/>
          </p:cNvSpPr>
          <p:nvPr/>
        </p:nvSpPr>
        <p:spPr bwMode="auto">
          <a:xfrm>
            <a:off x="900113" y="5157788"/>
            <a:ext cx="73437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52"/>
              </a:avLst>
            </a:prstTxWarp>
          </a:bodyPr>
          <a:lstStyle/>
          <a:p>
            <a:pPr algn="ctr"/>
            <a:r>
              <a:rPr lang="ru-RU" sz="4400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Impact"/>
              </a:rPr>
              <a:t>До   новых   встреч!</a:t>
            </a:r>
          </a:p>
        </p:txBody>
      </p:sp>
      <p:sp>
        <p:nvSpPr>
          <p:cNvPr id="31748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15888"/>
            <a:ext cx="64087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54006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208588" y="2085975"/>
            <a:ext cx="455612" cy="2117725"/>
          </a:xfrm>
          <a:custGeom>
            <a:avLst/>
            <a:gdLst>
              <a:gd name="connsiteX0" fmla="*/ 454646 w 454646"/>
              <a:gd name="connsiteY0" fmla="*/ 0 h 2118039"/>
              <a:gd name="connsiteX1" fmla="*/ 445769 w 454646"/>
              <a:gd name="connsiteY1" fmla="*/ 150921 h 2118039"/>
              <a:gd name="connsiteX2" fmla="*/ 428013 w 454646"/>
              <a:gd name="connsiteY2" fmla="*/ 168676 h 2118039"/>
              <a:gd name="connsiteX3" fmla="*/ 419136 w 454646"/>
              <a:gd name="connsiteY3" fmla="*/ 195309 h 2118039"/>
              <a:gd name="connsiteX4" fmla="*/ 401380 w 454646"/>
              <a:gd name="connsiteY4" fmla="*/ 213065 h 2118039"/>
              <a:gd name="connsiteX5" fmla="*/ 365870 w 454646"/>
              <a:gd name="connsiteY5" fmla="*/ 266331 h 2118039"/>
              <a:gd name="connsiteX6" fmla="*/ 356992 w 454646"/>
              <a:gd name="connsiteY6" fmla="*/ 292964 h 2118039"/>
              <a:gd name="connsiteX7" fmla="*/ 303726 w 454646"/>
              <a:gd name="connsiteY7" fmla="*/ 319597 h 2118039"/>
              <a:gd name="connsiteX8" fmla="*/ 277093 w 454646"/>
              <a:gd name="connsiteY8" fmla="*/ 337352 h 2118039"/>
              <a:gd name="connsiteX9" fmla="*/ 259338 w 454646"/>
              <a:gd name="connsiteY9" fmla="*/ 363985 h 2118039"/>
              <a:gd name="connsiteX10" fmla="*/ 241582 w 454646"/>
              <a:gd name="connsiteY10" fmla="*/ 381740 h 2118039"/>
              <a:gd name="connsiteX11" fmla="*/ 223827 w 454646"/>
              <a:gd name="connsiteY11" fmla="*/ 435006 h 2118039"/>
              <a:gd name="connsiteX12" fmla="*/ 214949 w 454646"/>
              <a:gd name="connsiteY12" fmla="*/ 532661 h 2118039"/>
              <a:gd name="connsiteX13" fmla="*/ 188316 w 454646"/>
              <a:gd name="connsiteY13" fmla="*/ 541538 h 2118039"/>
              <a:gd name="connsiteX14" fmla="*/ 37396 w 454646"/>
              <a:gd name="connsiteY14" fmla="*/ 550416 h 2118039"/>
              <a:gd name="connsiteX15" fmla="*/ 10763 w 454646"/>
              <a:gd name="connsiteY15" fmla="*/ 683581 h 2118039"/>
              <a:gd name="connsiteX16" fmla="*/ 1885 w 454646"/>
              <a:gd name="connsiteY16" fmla="*/ 807868 h 2118039"/>
              <a:gd name="connsiteX17" fmla="*/ 10763 w 454646"/>
              <a:gd name="connsiteY17" fmla="*/ 1012055 h 2118039"/>
              <a:gd name="connsiteX18" fmla="*/ 37396 w 454646"/>
              <a:gd name="connsiteY18" fmla="*/ 1029810 h 2118039"/>
              <a:gd name="connsiteX19" fmla="*/ 46274 w 454646"/>
              <a:gd name="connsiteY19" fmla="*/ 1260630 h 2118039"/>
              <a:gd name="connsiteX20" fmla="*/ 99540 w 454646"/>
              <a:gd name="connsiteY20" fmla="*/ 1296140 h 2118039"/>
              <a:gd name="connsiteX21" fmla="*/ 126173 w 454646"/>
              <a:gd name="connsiteY21" fmla="*/ 1473694 h 2118039"/>
              <a:gd name="connsiteX22" fmla="*/ 135050 w 454646"/>
              <a:gd name="connsiteY22" fmla="*/ 1509204 h 2118039"/>
              <a:gd name="connsiteX23" fmla="*/ 152806 w 454646"/>
              <a:gd name="connsiteY23" fmla="*/ 1535837 h 2118039"/>
              <a:gd name="connsiteX24" fmla="*/ 161683 w 454646"/>
              <a:gd name="connsiteY24" fmla="*/ 1837678 h 2118039"/>
              <a:gd name="connsiteX25" fmla="*/ 135050 w 454646"/>
              <a:gd name="connsiteY25" fmla="*/ 1855433 h 2118039"/>
              <a:gd name="connsiteX26" fmla="*/ 117295 w 454646"/>
              <a:gd name="connsiteY26" fmla="*/ 1873189 h 2118039"/>
              <a:gd name="connsiteX27" fmla="*/ 117295 w 454646"/>
              <a:gd name="connsiteY27" fmla="*/ 2077375 h 2118039"/>
              <a:gd name="connsiteX28" fmla="*/ 303726 w 454646"/>
              <a:gd name="connsiteY28" fmla="*/ 2068498 h 2118039"/>
              <a:gd name="connsiteX29" fmla="*/ 303726 w 454646"/>
              <a:gd name="connsiteY29" fmla="*/ 2050742 h 21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4646" h="2118039">
                <a:moveTo>
                  <a:pt x="454646" y="0"/>
                </a:moveTo>
                <a:cubicBezTo>
                  <a:pt x="451687" y="50307"/>
                  <a:pt x="453629" y="101144"/>
                  <a:pt x="445769" y="150921"/>
                </a:cubicBezTo>
                <a:cubicBezTo>
                  <a:pt x="444464" y="159189"/>
                  <a:pt x="432319" y="161499"/>
                  <a:pt x="428013" y="168676"/>
                </a:cubicBezTo>
                <a:cubicBezTo>
                  <a:pt x="423198" y="176700"/>
                  <a:pt x="423951" y="187285"/>
                  <a:pt x="419136" y="195309"/>
                </a:cubicBezTo>
                <a:cubicBezTo>
                  <a:pt x="414830" y="202486"/>
                  <a:pt x="406402" y="206369"/>
                  <a:pt x="401380" y="213065"/>
                </a:cubicBezTo>
                <a:cubicBezTo>
                  <a:pt x="388577" y="230136"/>
                  <a:pt x="372618" y="246087"/>
                  <a:pt x="365870" y="266331"/>
                </a:cubicBezTo>
                <a:cubicBezTo>
                  <a:pt x="362911" y="275209"/>
                  <a:pt x="362838" y="285657"/>
                  <a:pt x="356992" y="292964"/>
                </a:cubicBezTo>
                <a:cubicBezTo>
                  <a:pt x="340031" y="314164"/>
                  <a:pt x="325169" y="308876"/>
                  <a:pt x="303726" y="319597"/>
                </a:cubicBezTo>
                <a:cubicBezTo>
                  <a:pt x="294183" y="324369"/>
                  <a:pt x="285971" y="331434"/>
                  <a:pt x="277093" y="337352"/>
                </a:cubicBezTo>
                <a:cubicBezTo>
                  <a:pt x="271175" y="346230"/>
                  <a:pt x="266003" y="355654"/>
                  <a:pt x="259338" y="363985"/>
                </a:cubicBezTo>
                <a:cubicBezTo>
                  <a:pt x="254109" y="370521"/>
                  <a:pt x="245325" y="374254"/>
                  <a:pt x="241582" y="381740"/>
                </a:cubicBezTo>
                <a:cubicBezTo>
                  <a:pt x="233212" y="398480"/>
                  <a:pt x="223827" y="435006"/>
                  <a:pt x="223827" y="435006"/>
                </a:cubicBezTo>
                <a:cubicBezTo>
                  <a:pt x="220868" y="467558"/>
                  <a:pt x="225285" y="501652"/>
                  <a:pt x="214949" y="532661"/>
                </a:cubicBezTo>
                <a:cubicBezTo>
                  <a:pt x="211990" y="541539"/>
                  <a:pt x="197627" y="540607"/>
                  <a:pt x="188316" y="541538"/>
                </a:cubicBezTo>
                <a:cubicBezTo>
                  <a:pt x="138172" y="546552"/>
                  <a:pt x="87703" y="547457"/>
                  <a:pt x="37396" y="550416"/>
                </a:cubicBezTo>
                <a:cubicBezTo>
                  <a:pt x="129" y="606317"/>
                  <a:pt x="19678" y="567690"/>
                  <a:pt x="10763" y="683581"/>
                </a:cubicBezTo>
                <a:cubicBezTo>
                  <a:pt x="7577" y="724993"/>
                  <a:pt x="4844" y="766439"/>
                  <a:pt x="1885" y="807868"/>
                </a:cubicBezTo>
                <a:cubicBezTo>
                  <a:pt x="4844" y="875930"/>
                  <a:pt x="0" y="944784"/>
                  <a:pt x="10763" y="1012055"/>
                </a:cubicBezTo>
                <a:cubicBezTo>
                  <a:pt x="12449" y="1022591"/>
                  <a:pt x="35887" y="1019248"/>
                  <a:pt x="37396" y="1029810"/>
                </a:cubicBezTo>
                <a:cubicBezTo>
                  <a:pt x="48285" y="1106033"/>
                  <a:pt x="28778" y="1185647"/>
                  <a:pt x="46274" y="1260630"/>
                </a:cubicBezTo>
                <a:cubicBezTo>
                  <a:pt x="51123" y="1281411"/>
                  <a:pt x="99540" y="1296140"/>
                  <a:pt x="99540" y="1296140"/>
                </a:cubicBezTo>
                <a:cubicBezTo>
                  <a:pt x="125740" y="1374745"/>
                  <a:pt x="100256" y="1292275"/>
                  <a:pt x="126173" y="1473694"/>
                </a:cubicBezTo>
                <a:cubicBezTo>
                  <a:pt x="127898" y="1485772"/>
                  <a:pt x="130244" y="1497990"/>
                  <a:pt x="135050" y="1509204"/>
                </a:cubicBezTo>
                <a:cubicBezTo>
                  <a:pt x="139253" y="1519011"/>
                  <a:pt x="146887" y="1526959"/>
                  <a:pt x="152806" y="1535837"/>
                </a:cubicBezTo>
                <a:cubicBezTo>
                  <a:pt x="192572" y="1655139"/>
                  <a:pt x="189866" y="1626310"/>
                  <a:pt x="161683" y="1837678"/>
                </a:cubicBezTo>
                <a:cubicBezTo>
                  <a:pt x="160273" y="1848254"/>
                  <a:pt x="143381" y="1848768"/>
                  <a:pt x="135050" y="1855433"/>
                </a:cubicBezTo>
                <a:cubicBezTo>
                  <a:pt x="128514" y="1860662"/>
                  <a:pt x="123213" y="1867270"/>
                  <a:pt x="117295" y="1873189"/>
                </a:cubicBezTo>
                <a:cubicBezTo>
                  <a:pt x="96987" y="1934112"/>
                  <a:pt x="61663" y="2029329"/>
                  <a:pt x="117295" y="2077375"/>
                </a:cubicBezTo>
                <a:cubicBezTo>
                  <a:pt x="164380" y="2118039"/>
                  <a:pt x="242137" y="2077296"/>
                  <a:pt x="303726" y="2068498"/>
                </a:cubicBezTo>
                <a:cubicBezTo>
                  <a:pt x="309585" y="2067661"/>
                  <a:pt x="303726" y="2056661"/>
                  <a:pt x="303726" y="205074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Полилиния 5"/>
          <p:cNvSpPr/>
          <p:nvPr/>
        </p:nvSpPr>
        <p:spPr>
          <a:xfrm>
            <a:off x="1866900" y="4456113"/>
            <a:ext cx="1825625" cy="2344737"/>
          </a:xfrm>
          <a:custGeom>
            <a:avLst/>
            <a:gdLst>
              <a:gd name="connsiteX0" fmla="*/ 1701250 w 1824711"/>
              <a:gd name="connsiteY0" fmla="*/ 2343705 h 2343705"/>
              <a:gd name="connsiteX1" fmla="*/ 1736761 w 1824711"/>
              <a:gd name="connsiteY1" fmla="*/ 2325950 h 2343705"/>
              <a:gd name="connsiteX2" fmla="*/ 1745639 w 1824711"/>
              <a:gd name="connsiteY2" fmla="*/ 2281561 h 2343705"/>
              <a:gd name="connsiteX3" fmla="*/ 1798905 w 1824711"/>
              <a:gd name="connsiteY3" fmla="*/ 2263806 h 2343705"/>
              <a:gd name="connsiteX4" fmla="*/ 1798905 w 1824711"/>
              <a:gd name="connsiteY4" fmla="*/ 2059620 h 2343705"/>
              <a:gd name="connsiteX5" fmla="*/ 1781149 w 1824711"/>
              <a:gd name="connsiteY5" fmla="*/ 2041864 h 2343705"/>
              <a:gd name="connsiteX6" fmla="*/ 1772272 w 1824711"/>
              <a:gd name="connsiteY6" fmla="*/ 2015231 h 2343705"/>
              <a:gd name="connsiteX7" fmla="*/ 1745639 w 1824711"/>
              <a:gd name="connsiteY7" fmla="*/ 1997476 h 2343705"/>
              <a:gd name="connsiteX8" fmla="*/ 1727883 w 1824711"/>
              <a:gd name="connsiteY8" fmla="*/ 1979721 h 2343705"/>
              <a:gd name="connsiteX9" fmla="*/ 1701250 w 1824711"/>
              <a:gd name="connsiteY9" fmla="*/ 1944210 h 2343705"/>
              <a:gd name="connsiteX10" fmla="*/ 1630229 w 1824711"/>
              <a:gd name="connsiteY10" fmla="*/ 1908699 h 2343705"/>
              <a:gd name="connsiteX11" fmla="*/ 1585841 w 1824711"/>
              <a:gd name="connsiteY11" fmla="*/ 1882066 h 2343705"/>
              <a:gd name="connsiteX12" fmla="*/ 1532575 w 1824711"/>
              <a:gd name="connsiteY12" fmla="*/ 1846556 h 2343705"/>
              <a:gd name="connsiteX13" fmla="*/ 1470431 w 1824711"/>
              <a:gd name="connsiteY13" fmla="*/ 1811045 h 2343705"/>
              <a:gd name="connsiteX14" fmla="*/ 1417165 w 1824711"/>
              <a:gd name="connsiteY14" fmla="*/ 1757779 h 2343705"/>
              <a:gd name="connsiteX15" fmla="*/ 1381654 w 1824711"/>
              <a:gd name="connsiteY15" fmla="*/ 1704513 h 2343705"/>
              <a:gd name="connsiteX16" fmla="*/ 1328388 w 1824711"/>
              <a:gd name="connsiteY16" fmla="*/ 1651247 h 2343705"/>
              <a:gd name="connsiteX17" fmla="*/ 1310633 w 1824711"/>
              <a:gd name="connsiteY17" fmla="*/ 1597981 h 2343705"/>
              <a:gd name="connsiteX18" fmla="*/ 1301755 w 1824711"/>
              <a:gd name="connsiteY18" fmla="*/ 1518082 h 2343705"/>
              <a:gd name="connsiteX19" fmla="*/ 1257367 w 1824711"/>
              <a:gd name="connsiteY19" fmla="*/ 1473693 h 2343705"/>
              <a:gd name="connsiteX20" fmla="*/ 1230734 w 1824711"/>
              <a:gd name="connsiteY20" fmla="*/ 1447060 h 2343705"/>
              <a:gd name="connsiteX21" fmla="*/ 1204101 w 1824711"/>
              <a:gd name="connsiteY21" fmla="*/ 1438183 h 2343705"/>
              <a:gd name="connsiteX22" fmla="*/ 1053180 w 1824711"/>
              <a:gd name="connsiteY22" fmla="*/ 1429305 h 2343705"/>
              <a:gd name="connsiteX23" fmla="*/ 999914 w 1824711"/>
              <a:gd name="connsiteY23" fmla="*/ 1393794 h 2343705"/>
              <a:gd name="connsiteX24" fmla="*/ 973281 w 1824711"/>
              <a:gd name="connsiteY24" fmla="*/ 1376039 h 2343705"/>
              <a:gd name="connsiteX25" fmla="*/ 946648 w 1824711"/>
              <a:gd name="connsiteY25" fmla="*/ 1349406 h 2343705"/>
              <a:gd name="connsiteX26" fmla="*/ 928893 w 1824711"/>
              <a:gd name="connsiteY26" fmla="*/ 1322773 h 2343705"/>
              <a:gd name="connsiteX27" fmla="*/ 848994 w 1824711"/>
              <a:gd name="connsiteY27" fmla="*/ 1278385 h 2343705"/>
              <a:gd name="connsiteX28" fmla="*/ 822361 w 1824711"/>
              <a:gd name="connsiteY28" fmla="*/ 1251752 h 2343705"/>
              <a:gd name="connsiteX29" fmla="*/ 769095 w 1824711"/>
              <a:gd name="connsiteY29" fmla="*/ 1216241 h 2343705"/>
              <a:gd name="connsiteX30" fmla="*/ 742462 w 1824711"/>
              <a:gd name="connsiteY30" fmla="*/ 1189608 h 2343705"/>
              <a:gd name="connsiteX31" fmla="*/ 724707 w 1824711"/>
              <a:gd name="connsiteY31" fmla="*/ 1162975 h 2343705"/>
              <a:gd name="connsiteX32" fmla="*/ 662563 w 1824711"/>
              <a:gd name="connsiteY32" fmla="*/ 1118587 h 2343705"/>
              <a:gd name="connsiteX33" fmla="*/ 653685 w 1824711"/>
              <a:gd name="connsiteY33" fmla="*/ 1091954 h 2343705"/>
              <a:gd name="connsiteX34" fmla="*/ 618175 w 1824711"/>
              <a:gd name="connsiteY34" fmla="*/ 1083076 h 2343705"/>
              <a:gd name="connsiteX35" fmla="*/ 582664 w 1824711"/>
              <a:gd name="connsiteY35" fmla="*/ 1065321 h 2343705"/>
              <a:gd name="connsiteX36" fmla="*/ 538276 w 1824711"/>
              <a:gd name="connsiteY36" fmla="*/ 1020932 h 2343705"/>
              <a:gd name="connsiteX37" fmla="*/ 493887 w 1824711"/>
              <a:gd name="connsiteY37" fmla="*/ 985422 h 2343705"/>
              <a:gd name="connsiteX38" fmla="*/ 413988 w 1824711"/>
              <a:gd name="connsiteY38" fmla="*/ 949911 h 2343705"/>
              <a:gd name="connsiteX39" fmla="*/ 387355 w 1824711"/>
              <a:gd name="connsiteY39" fmla="*/ 896645 h 2343705"/>
              <a:gd name="connsiteX40" fmla="*/ 351844 w 1824711"/>
              <a:gd name="connsiteY40" fmla="*/ 665826 h 2343705"/>
              <a:gd name="connsiteX41" fmla="*/ 307456 w 1824711"/>
              <a:gd name="connsiteY41" fmla="*/ 630315 h 2343705"/>
              <a:gd name="connsiteX42" fmla="*/ 280823 w 1824711"/>
              <a:gd name="connsiteY42" fmla="*/ 603682 h 2343705"/>
              <a:gd name="connsiteX43" fmla="*/ 307456 w 1824711"/>
              <a:gd name="connsiteY43" fmla="*/ 559293 h 2343705"/>
              <a:gd name="connsiteX44" fmla="*/ 316334 w 1824711"/>
              <a:gd name="connsiteY44" fmla="*/ 532660 h 2343705"/>
              <a:gd name="connsiteX45" fmla="*/ 325211 w 1824711"/>
              <a:gd name="connsiteY45" fmla="*/ 452761 h 2343705"/>
              <a:gd name="connsiteX46" fmla="*/ 334089 w 1824711"/>
              <a:gd name="connsiteY46" fmla="*/ 426128 h 2343705"/>
              <a:gd name="connsiteX47" fmla="*/ 360722 w 1824711"/>
              <a:gd name="connsiteY47" fmla="*/ 408373 h 2343705"/>
              <a:gd name="connsiteX48" fmla="*/ 387355 w 1824711"/>
              <a:gd name="connsiteY48" fmla="*/ 346229 h 2343705"/>
              <a:gd name="connsiteX49" fmla="*/ 405110 w 1824711"/>
              <a:gd name="connsiteY49" fmla="*/ 292963 h 2343705"/>
              <a:gd name="connsiteX50" fmla="*/ 360722 w 1824711"/>
              <a:gd name="connsiteY50" fmla="*/ 266330 h 2343705"/>
              <a:gd name="connsiteX51" fmla="*/ 334089 w 1824711"/>
              <a:gd name="connsiteY51" fmla="*/ 257453 h 2343705"/>
              <a:gd name="connsiteX52" fmla="*/ 289701 w 1824711"/>
              <a:gd name="connsiteY52" fmla="*/ 230820 h 2343705"/>
              <a:gd name="connsiteX53" fmla="*/ 263068 w 1824711"/>
              <a:gd name="connsiteY53" fmla="*/ 213064 h 2343705"/>
              <a:gd name="connsiteX54" fmla="*/ 236435 w 1824711"/>
              <a:gd name="connsiteY54" fmla="*/ 204187 h 2343705"/>
              <a:gd name="connsiteX55" fmla="*/ 174291 w 1824711"/>
              <a:gd name="connsiteY55" fmla="*/ 177554 h 2343705"/>
              <a:gd name="connsiteX56" fmla="*/ 112147 w 1824711"/>
              <a:gd name="connsiteY56" fmla="*/ 142043 h 2343705"/>
              <a:gd name="connsiteX57" fmla="*/ 85514 w 1824711"/>
              <a:gd name="connsiteY57" fmla="*/ 124288 h 2343705"/>
              <a:gd name="connsiteX58" fmla="*/ 58881 w 1824711"/>
              <a:gd name="connsiteY58" fmla="*/ 115410 h 2343705"/>
              <a:gd name="connsiteX59" fmla="*/ 14493 w 1824711"/>
              <a:gd name="connsiteY59" fmla="*/ 79899 h 2343705"/>
              <a:gd name="connsiteX60" fmla="*/ 5615 w 1824711"/>
              <a:gd name="connsiteY60" fmla="*/ 0 h 23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24711" h="2343705">
                <a:moveTo>
                  <a:pt x="1701250" y="2343705"/>
                </a:moveTo>
                <a:cubicBezTo>
                  <a:pt x="1713087" y="2337787"/>
                  <a:pt x="1729069" y="2336719"/>
                  <a:pt x="1736761" y="2325950"/>
                </a:cubicBezTo>
                <a:cubicBezTo>
                  <a:pt x="1745532" y="2313671"/>
                  <a:pt x="1734969" y="2292231"/>
                  <a:pt x="1745639" y="2281561"/>
                </a:cubicBezTo>
                <a:cubicBezTo>
                  <a:pt x="1758873" y="2268327"/>
                  <a:pt x="1798905" y="2263806"/>
                  <a:pt x="1798905" y="2263806"/>
                </a:cubicBezTo>
                <a:cubicBezTo>
                  <a:pt x="1824711" y="2186383"/>
                  <a:pt x="1819705" y="2212151"/>
                  <a:pt x="1798905" y="2059620"/>
                </a:cubicBezTo>
                <a:cubicBezTo>
                  <a:pt x="1797774" y="2051326"/>
                  <a:pt x="1787068" y="2047783"/>
                  <a:pt x="1781149" y="2041864"/>
                </a:cubicBezTo>
                <a:cubicBezTo>
                  <a:pt x="1778190" y="2032986"/>
                  <a:pt x="1778118" y="2022538"/>
                  <a:pt x="1772272" y="2015231"/>
                </a:cubicBezTo>
                <a:cubicBezTo>
                  <a:pt x="1765607" y="2006899"/>
                  <a:pt x="1753971" y="2004141"/>
                  <a:pt x="1745639" y="1997476"/>
                </a:cubicBezTo>
                <a:cubicBezTo>
                  <a:pt x="1739103" y="1992247"/>
                  <a:pt x="1733241" y="1986151"/>
                  <a:pt x="1727883" y="1979721"/>
                </a:cubicBezTo>
                <a:cubicBezTo>
                  <a:pt x="1718411" y="1968354"/>
                  <a:pt x="1713216" y="1952913"/>
                  <a:pt x="1701250" y="1944210"/>
                </a:cubicBezTo>
                <a:cubicBezTo>
                  <a:pt x="1679844" y="1928642"/>
                  <a:pt x="1652925" y="1922317"/>
                  <a:pt x="1630229" y="1908699"/>
                </a:cubicBezTo>
                <a:cubicBezTo>
                  <a:pt x="1615433" y="1899821"/>
                  <a:pt x="1600398" y="1891330"/>
                  <a:pt x="1585841" y="1882066"/>
                </a:cubicBezTo>
                <a:cubicBezTo>
                  <a:pt x="1567838" y="1870610"/>
                  <a:pt x="1551661" y="1856099"/>
                  <a:pt x="1532575" y="1846556"/>
                </a:cubicBezTo>
                <a:cubicBezTo>
                  <a:pt x="1514205" y="1837371"/>
                  <a:pt x="1486563" y="1825384"/>
                  <a:pt x="1470431" y="1811045"/>
                </a:cubicBezTo>
                <a:cubicBezTo>
                  <a:pt x="1451664" y="1794363"/>
                  <a:pt x="1417165" y="1757779"/>
                  <a:pt x="1417165" y="1757779"/>
                </a:cubicBezTo>
                <a:cubicBezTo>
                  <a:pt x="1401789" y="1727026"/>
                  <a:pt x="1404896" y="1723881"/>
                  <a:pt x="1381654" y="1704513"/>
                </a:cubicBezTo>
                <a:cubicBezTo>
                  <a:pt x="1354080" y="1681535"/>
                  <a:pt x="1342473" y="1682939"/>
                  <a:pt x="1328388" y="1651247"/>
                </a:cubicBezTo>
                <a:cubicBezTo>
                  <a:pt x="1320787" y="1634144"/>
                  <a:pt x="1310633" y="1597981"/>
                  <a:pt x="1310633" y="1597981"/>
                </a:cubicBezTo>
                <a:cubicBezTo>
                  <a:pt x="1307674" y="1571348"/>
                  <a:pt x="1308254" y="1544079"/>
                  <a:pt x="1301755" y="1518082"/>
                </a:cubicBezTo>
                <a:cubicBezTo>
                  <a:pt x="1294902" y="1490671"/>
                  <a:pt x="1276057" y="1489268"/>
                  <a:pt x="1257367" y="1473693"/>
                </a:cubicBezTo>
                <a:cubicBezTo>
                  <a:pt x="1247722" y="1465655"/>
                  <a:pt x="1241180" y="1454024"/>
                  <a:pt x="1230734" y="1447060"/>
                </a:cubicBezTo>
                <a:cubicBezTo>
                  <a:pt x="1222948" y="1441869"/>
                  <a:pt x="1213412" y="1439114"/>
                  <a:pt x="1204101" y="1438183"/>
                </a:cubicBezTo>
                <a:cubicBezTo>
                  <a:pt x="1153957" y="1433169"/>
                  <a:pt x="1103487" y="1432264"/>
                  <a:pt x="1053180" y="1429305"/>
                </a:cubicBezTo>
                <a:lnTo>
                  <a:pt x="999914" y="1393794"/>
                </a:lnTo>
                <a:cubicBezTo>
                  <a:pt x="991036" y="1387876"/>
                  <a:pt x="980826" y="1383584"/>
                  <a:pt x="973281" y="1376039"/>
                </a:cubicBezTo>
                <a:cubicBezTo>
                  <a:pt x="964403" y="1367161"/>
                  <a:pt x="954685" y="1359051"/>
                  <a:pt x="946648" y="1349406"/>
                </a:cubicBezTo>
                <a:cubicBezTo>
                  <a:pt x="939818" y="1341209"/>
                  <a:pt x="936923" y="1329799"/>
                  <a:pt x="928893" y="1322773"/>
                </a:cubicBezTo>
                <a:cubicBezTo>
                  <a:pt x="891321" y="1289897"/>
                  <a:pt x="885575" y="1290578"/>
                  <a:pt x="848994" y="1278385"/>
                </a:cubicBezTo>
                <a:cubicBezTo>
                  <a:pt x="840116" y="1269507"/>
                  <a:pt x="832271" y="1259460"/>
                  <a:pt x="822361" y="1251752"/>
                </a:cubicBezTo>
                <a:cubicBezTo>
                  <a:pt x="805517" y="1238651"/>
                  <a:pt x="784184" y="1231330"/>
                  <a:pt x="769095" y="1216241"/>
                </a:cubicBezTo>
                <a:cubicBezTo>
                  <a:pt x="760217" y="1207363"/>
                  <a:pt x="750499" y="1199253"/>
                  <a:pt x="742462" y="1189608"/>
                </a:cubicBezTo>
                <a:cubicBezTo>
                  <a:pt x="735632" y="1181411"/>
                  <a:pt x="732252" y="1170520"/>
                  <a:pt x="724707" y="1162975"/>
                </a:cubicBezTo>
                <a:cubicBezTo>
                  <a:pt x="713695" y="1151963"/>
                  <a:pt x="677686" y="1128669"/>
                  <a:pt x="662563" y="1118587"/>
                </a:cubicBezTo>
                <a:cubicBezTo>
                  <a:pt x="659604" y="1109709"/>
                  <a:pt x="660992" y="1097800"/>
                  <a:pt x="653685" y="1091954"/>
                </a:cubicBezTo>
                <a:cubicBezTo>
                  <a:pt x="644158" y="1084332"/>
                  <a:pt x="629599" y="1087360"/>
                  <a:pt x="618175" y="1083076"/>
                </a:cubicBezTo>
                <a:cubicBezTo>
                  <a:pt x="605784" y="1078429"/>
                  <a:pt x="594501" y="1071239"/>
                  <a:pt x="582664" y="1065321"/>
                </a:cubicBezTo>
                <a:cubicBezTo>
                  <a:pt x="552229" y="1019667"/>
                  <a:pt x="580549" y="1054750"/>
                  <a:pt x="538276" y="1020932"/>
                </a:cubicBezTo>
                <a:cubicBezTo>
                  <a:pt x="515219" y="1002486"/>
                  <a:pt x="524624" y="999083"/>
                  <a:pt x="493887" y="985422"/>
                </a:cubicBezTo>
                <a:cubicBezTo>
                  <a:pt x="398805" y="943163"/>
                  <a:pt x="474262" y="990093"/>
                  <a:pt x="413988" y="949911"/>
                </a:cubicBezTo>
                <a:cubicBezTo>
                  <a:pt x="403335" y="933932"/>
                  <a:pt x="388825" y="917227"/>
                  <a:pt x="387355" y="896645"/>
                </a:cubicBezTo>
                <a:cubicBezTo>
                  <a:pt x="370656" y="662871"/>
                  <a:pt x="449659" y="698429"/>
                  <a:pt x="351844" y="665826"/>
                </a:cubicBezTo>
                <a:cubicBezTo>
                  <a:pt x="300197" y="614176"/>
                  <a:pt x="374639" y="686301"/>
                  <a:pt x="307456" y="630315"/>
                </a:cubicBezTo>
                <a:cubicBezTo>
                  <a:pt x="297811" y="622278"/>
                  <a:pt x="289701" y="612560"/>
                  <a:pt x="280823" y="603682"/>
                </a:cubicBezTo>
                <a:cubicBezTo>
                  <a:pt x="305973" y="528235"/>
                  <a:pt x="270898" y="620225"/>
                  <a:pt x="307456" y="559293"/>
                </a:cubicBezTo>
                <a:cubicBezTo>
                  <a:pt x="312271" y="551269"/>
                  <a:pt x="313375" y="541538"/>
                  <a:pt x="316334" y="532660"/>
                </a:cubicBezTo>
                <a:cubicBezTo>
                  <a:pt x="319293" y="506027"/>
                  <a:pt x="320806" y="479193"/>
                  <a:pt x="325211" y="452761"/>
                </a:cubicBezTo>
                <a:cubicBezTo>
                  <a:pt x="326749" y="443530"/>
                  <a:pt x="328243" y="433435"/>
                  <a:pt x="334089" y="426128"/>
                </a:cubicBezTo>
                <a:cubicBezTo>
                  <a:pt x="340754" y="417797"/>
                  <a:pt x="351844" y="414291"/>
                  <a:pt x="360722" y="408373"/>
                </a:cubicBezTo>
                <a:cubicBezTo>
                  <a:pt x="388890" y="366120"/>
                  <a:pt x="371721" y="398344"/>
                  <a:pt x="387355" y="346229"/>
                </a:cubicBezTo>
                <a:cubicBezTo>
                  <a:pt x="392733" y="328303"/>
                  <a:pt x="405110" y="292963"/>
                  <a:pt x="405110" y="292963"/>
                </a:cubicBezTo>
                <a:cubicBezTo>
                  <a:pt x="329664" y="267816"/>
                  <a:pt x="421652" y="302888"/>
                  <a:pt x="360722" y="266330"/>
                </a:cubicBezTo>
                <a:cubicBezTo>
                  <a:pt x="352698" y="261515"/>
                  <a:pt x="342967" y="260412"/>
                  <a:pt x="334089" y="257453"/>
                </a:cubicBezTo>
                <a:cubicBezTo>
                  <a:pt x="299409" y="222771"/>
                  <a:pt x="335800" y="253869"/>
                  <a:pt x="289701" y="230820"/>
                </a:cubicBezTo>
                <a:cubicBezTo>
                  <a:pt x="280158" y="226048"/>
                  <a:pt x="272611" y="217836"/>
                  <a:pt x="263068" y="213064"/>
                </a:cubicBezTo>
                <a:cubicBezTo>
                  <a:pt x="254698" y="208879"/>
                  <a:pt x="245036" y="207873"/>
                  <a:pt x="236435" y="204187"/>
                </a:cubicBezTo>
                <a:cubicBezTo>
                  <a:pt x="159644" y="171277"/>
                  <a:pt x="236750" y="198372"/>
                  <a:pt x="174291" y="177554"/>
                </a:cubicBezTo>
                <a:cubicBezTo>
                  <a:pt x="139789" y="143050"/>
                  <a:pt x="174738" y="173338"/>
                  <a:pt x="112147" y="142043"/>
                </a:cubicBezTo>
                <a:cubicBezTo>
                  <a:pt x="102604" y="137272"/>
                  <a:pt x="95057" y="129060"/>
                  <a:pt x="85514" y="124288"/>
                </a:cubicBezTo>
                <a:cubicBezTo>
                  <a:pt x="77144" y="120103"/>
                  <a:pt x="67251" y="119595"/>
                  <a:pt x="58881" y="115410"/>
                </a:cubicBezTo>
                <a:cubicBezTo>
                  <a:pt x="36481" y="104210"/>
                  <a:pt x="31009" y="96415"/>
                  <a:pt x="14493" y="79899"/>
                </a:cubicBezTo>
                <a:cubicBezTo>
                  <a:pt x="0" y="36422"/>
                  <a:pt x="5615" y="62624"/>
                  <a:pt x="5615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7" name="Полилиния 6"/>
          <p:cNvSpPr/>
          <p:nvPr/>
        </p:nvSpPr>
        <p:spPr>
          <a:xfrm>
            <a:off x="3684588" y="6378575"/>
            <a:ext cx="947737" cy="230188"/>
          </a:xfrm>
          <a:custGeom>
            <a:avLst/>
            <a:gdLst>
              <a:gd name="connsiteX0" fmla="*/ 745724 w 947917"/>
              <a:gd name="connsiteY0" fmla="*/ 163550 h 228834"/>
              <a:gd name="connsiteX1" fmla="*/ 870012 w 947917"/>
              <a:gd name="connsiteY1" fmla="*/ 154672 h 228834"/>
              <a:gd name="connsiteX2" fmla="*/ 834501 w 947917"/>
              <a:gd name="connsiteY2" fmla="*/ 65895 h 228834"/>
              <a:gd name="connsiteX3" fmla="*/ 798990 w 947917"/>
              <a:gd name="connsiteY3" fmla="*/ 21507 h 228834"/>
              <a:gd name="connsiteX4" fmla="*/ 772357 w 947917"/>
              <a:gd name="connsiteY4" fmla="*/ 12629 h 228834"/>
              <a:gd name="connsiteX5" fmla="*/ 648070 w 947917"/>
              <a:gd name="connsiteY5" fmla="*/ 48140 h 228834"/>
              <a:gd name="connsiteX6" fmla="*/ 639192 w 947917"/>
              <a:gd name="connsiteY6" fmla="*/ 74773 h 228834"/>
              <a:gd name="connsiteX7" fmla="*/ 630315 w 947917"/>
              <a:gd name="connsiteY7" fmla="*/ 145794 h 228834"/>
              <a:gd name="connsiteX8" fmla="*/ 612559 w 947917"/>
              <a:gd name="connsiteY8" fmla="*/ 163550 h 228834"/>
              <a:gd name="connsiteX9" fmla="*/ 568171 w 947917"/>
              <a:gd name="connsiteY9" fmla="*/ 207938 h 228834"/>
              <a:gd name="connsiteX10" fmla="*/ 381740 w 947917"/>
              <a:gd name="connsiteY10" fmla="*/ 172427 h 228834"/>
              <a:gd name="connsiteX11" fmla="*/ 363984 w 947917"/>
              <a:gd name="connsiteY11" fmla="*/ 145794 h 228834"/>
              <a:gd name="connsiteX12" fmla="*/ 284085 w 947917"/>
              <a:gd name="connsiteY12" fmla="*/ 128039 h 228834"/>
              <a:gd name="connsiteX13" fmla="*/ 230819 w 947917"/>
              <a:gd name="connsiteY13" fmla="*/ 110284 h 228834"/>
              <a:gd name="connsiteX14" fmla="*/ 79899 w 947917"/>
              <a:gd name="connsiteY14" fmla="*/ 119161 h 228834"/>
              <a:gd name="connsiteX15" fmla="*/ 26633 w 947917"/>
              <a:gd name="connsiteY15" fmla="*/ 154672 h 228834"/>
              <a:gd name="connsiteX16" fmla="*/ 0 w 947917"/>
              <a:gd name="connsiteY16" fmla="*/ 163550 h 22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917" h="228834">
                <a:moveTo>
                  <a:pt x="745724" y="163550"/>
                </a:moveTo>
                <a:cubicBezTo>
                  <a:pt x="787153" y="160591"/>
                  <a:pt x="837090" y="179996"/>
                  <a:pt x="870012" y="154672"/>
                </a:cubicBezTo>
                <a:cubicBezTo>
                  <a:pt x="947917" y="94745"/>
                  <a:pt x="855889" y="73025"/>
                  <a:pt x="834501" y="65895"/>
                </a:cubicBezTo>
                <a:cubicBezTo>
                  <a:pt x="826435" y="53796"/>
                  <a:pt x="813048" y="29942"/>
                  <a:pt x="798990" y="21507"/>
                </a:cubicBezTo>
                <a:cubicBezTo>
                  <a:pt x="790966" y="16692"/>
                  <a:pt x="781235" y="15588"/>
                  <a:pt x="772357" y="12629"/>
                </a:cubicBezTo>
                <a:cubicBezTo>
                  <a:pt x="708153" y="18466"/>
                  <a:pt x="680164" y="0"/>
                  <a:pt x="648070" y="48140"/>
                </a:cubicBezTo>
                <a:cubicBezTo>
                  <a:pt x="642879" y="55926"/>
                  <a:pt x="642151" y="65895"/>
                  <a:pt x="639192" y="74773"/>
                </a:cubicBezTo>
                <a:cubicBezTo>
                  <a:pt x="636233" y="98447"/>
                  <a:pt x="637170" y="122942"/>
                  <a:pt x="630315" y="145794"/>
                </a:cubicBezTo>
                <a:cubicBezTo>
                  <a:pt x="627910" y="153811"/>
                  <a:pt x="617788" y="157014"/>
                  <a:pt x="612559" y="163550"/>
                </a:cubicBezTo>
                <a:cubicBezTo>
                  <a:pt x="578739" y="205825"/>
                  <a:pt x="613828" y="177501"/>
                  <a:pt x="568171" y="207938"/>
                </a:cubicBezTo>
                <a:cubicBezTo>
                  <a:pt x="476314" y="198269"/>
                  <a:pt x="426866" y="228834"/>
                  <a:pt x="381740" y="172427"/>
                </a:cubicBezTo>
                <a:cubicBezTo>
                  <a:pt x="375075" y="164095"/>
                  <a:pt x="372316" y="152459"/>
                  <a:pt x="363984" y="145794"/>
                </a:cubicBezTo>
                <a:cubicBezTo>
                  <a:pt x="352440" y="136559"/>
                  <a:pt x="284708" y="128195"/>
                  <a:pt x="284085" y="128039"/>
                </a:cubicBezTo>
                <a:cubicBezTo>
                  <a:pt x="265928" y="123500"/>
                  <a:pt x="230819" y="110284"/>
                  <a:pt x="230819" y="110284"/>
                </a:cubicBezTo>
                <a:cubicBezTo>
                  <a:pt x="180512" y="113243"/>
                  <a:pt x="130066" y="114383"/>
                  <a:pt x="79899" y="119161"/>
                </a:cubicBezTo>
                <a:cubicBezTo>
                  <a:pt x="16254" y="125222"/>
                  <a:pt x="66706" y="122613"/>
                  <a:pt x="26633" y="154672"/>
                </a:cubicBezTo>
                <a:cubicBezTo>
                  <a:pt x="19326" y="160518"/>
                  <a:pt x="0" y="163550"/>
                  <a:pt x="0" y="16355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Полилиния 7"/>
          <p:cNvSpPr/>
          <p:nvPr/>
        </p:nvSpPr>
        <p:spPr>
          <a:xfrm>
            <a:off x="1060450" y="4827588"/>
            <a:ext cx="492125" cy="1770062"/>
          </a:xfrm>
          <a:custGeom>
            <a:avLst/>
            <a:gdLst>
              <a:gd name="connsiteX0" fmla="*/ 210312 w 492004"/>
              <a:gd name="connsiteY0" fmla="*/ 1609344 h 1769960"/>
              <a:gd name="connsiteX1" fmla="*/ 219456 w 492004"/>
              <a:gd name="connsiteY1" fmla="*/ 1737360 h 1769960"/>
              <a:gd name="connsiteX2" fmla="*/ 411480 w 492004"/>
              <a:gd name="connsiteY2" fmla="*/ 1728216 h 1769960"/>
              <a:gd name="connsiteX3" fmla="*/ 429768 w 492004"/>
              <a:gd name="connsiteY3" fmla="*/ 1673352 h 1769960"/>
              <a:gd name="connsiteX4" fmla="*/ 438912 w 492004"/>
              <a:gd name="connsiteY4" fmla="*/ 1600200 h 1769960"/>
              <a:gd name="connsiteX5" fmla="*/ 448056 w 492004"/>
              <a:gd name="connsiteY5" fmla="*/ 1554480 h 1769960"/>
              <a:gd name="connsiteX6" fmla="*/ 438912 w 492004"/>
              <a:gd name="connsiteY6" fmla="*/ 1481328 h 1769960"/>
              <a:gd name="connsiteX7" fmla="*/ 384048 w 492004"/>
              <a:gd name="connsiteY7" fmla="*/ 1463040 h 1769960"/>
              <a:gd name="connsiteX8" fmla="*/ 347472 w 492004"/>
              <a:gd name="connsiteY8" fmla="*/ 1444752 h 1769960"/>
              <a:gd name="connsiteX9" fmla="*/ 310896 w 492004"/>
              <a:gd name="connsiteY9" fmla="*/ 1435608 h 1769960"/>
              <a:gd name="connsiteX10" fmla="*/ 274320 w 492004"/>
              <a:gd name="connsiteY10" fmla="*/ 1380744 h 1769960"/>
              <a:gd name="connsiteX11" fmla="*/ 237744 w 492004"/>
              <a:gd name="connsiteY11" fmla="*/ 1298448 h 1769960"/>
              <a:gd name="connsiteX12" fmla="*/ 210312 w 492004"/>
              <a:gd name="connsiteY12" fmla="*/ 1289304 h 1769960"/>
              <a:gd name="connsiteX13" fmla="*/ 164592 w 492004"/>
              <a:gd name="connsiteY13" fmla="*/ 1234440 h 1769960"/>
              <a:gd name="connsiteX14" fmla="*/ 146304 w 492004"/>
              <a:gd name="connsiteY14" fmla="*/ 1179576 h 1769960"/>
              <a:gd name="connsiteX15" fmla="*/ 155448 w 492004"/>
              <a:gd name="connsiteY15" fmla="*/ 1097280 h 1769960"/>
              <a:gd name="connsiteX16" fmla="*/ 182880 w 492004"/>
              <a:gd name="connsiteY16" fmla="*/ 1088136 h 1769960"/>
              <a:gd name="connsiteX17" fmla="*/ 219456 w 492004"/>
              <a:gd name="connsiteY17" fmla="*/ 1078992 h 1769960"/>
              <a:gd name="connsiteX18" fmla="*/ 274320 w 492004"/>
              <a:gd name="connsiteY18" fmla="*/ 1042416 h 1769960"/>
              <a:gd name="connsiteX19" fmla="*/ 301752 w 492004"/>
              <a:gd name="connsiteY19" fmla="*/ 1024128 h 1769960"/>
              <a:gd name="connsiteX20" fmla="*/ 374904 w 492004"/>
              <a:gd name="connsiteY20" fmla="*/ 960120 h 1769960"/>
              <a:gd name="connsiteX21" fmla="*/ 402336 w 492004"/>
              <a:gd name="connsiteY21" fmla="*/ 941832 h 1769960"/>
              <a:gd name="connsiteX22" fmla="*/ 420624 w 492004"/>
              <a:gd name="connsiteY22" fmla="*/ 914400 h 1769960"/>
              <a:gd name="connsiteX23" fmla="*/ 438912 w 492004"/>
              <a:gd name="connsiteY23" fmla="*/ 859536 h 1769960"/>
              <a:gd name="connsiteX24" fmla="*/ 466344 w 492004"/>
              <a:gd name="connsiteY24" fmla="*/ 841248 h 1769960"/>
              <a:gd name="connsiteX25" fmla="*/ 475488 w 492004"/>
              <a:gd name="connsiteY25" fmla="*/ 813816 h 1769960"/>
              <a:gd name="connsiteX26" fmla="*/ 475488 w 492004"/>
              <a:gd name="connsiteY26" fmla="*/ 640080 h 1769960"/>
              <a:gd name="connsiteX27" fmla="*/ 448056 w 492004"/>
              <a:gd name="connsiteY27" fmla="*/ 612648 h 1769960"/>
              <a:gd name="connsiteX28" fmla="*/ 411480 w 492004"/>
              <a:gd name="connsiteY28" fmla="*/ 603504 h 1769960"/>
              <a:gd name="connsiteX29" fmla="*/ 356616 w 492004"/>
              <a:gd name="connsiteY29" fmla="*/ 566928 h 1769960"/>
              <a:gd name="connsiteX30" fmla="*/ 301752 w 492004"/>
              <a:gd name="connsiteY30" fmla="*/ 466344 h 1769960"/>
              <a:gd name="connsiteX31" fmla="*/ 292608 w 492004"/>
              <a:gd name="connsiteY31" fmla="*/ 192024 h 1769960"/>
              <a:gd name="connsiteX32" fmla="*/ 237744 w 492004"/>
              <a:gd name="connsiteY32" fmla="*/ 173736 h 1769960"/>
              <a:gd name="connsiteX33" fmla="*/ 210312 w 492004"/>
              <a:gd name="connsiteY33" fmla="*/ 155448 h 1769960"/>
              <a:gd name="connsiteX34" fmla="*/ 192024 w 492004"/>
              <a:gd name="connsiteY34" fmla="*/ 128016 h 1769960"/>
              <a:gd name="connsiteX35" fmla="*/ 173736 w 492004"/>
              <a:gd name="connsiteY35" fmla="*/ 91440 h 1769960"/>
              <a:gd name="connsiteX36" fmla="*/ 146304 w 492004"/>
              <a:gd name="connsiteY36" fmla="*/ 64008 h 1769960"/>
              <a:gd name="connsiteX37" fmla="*/ 54864 w 492004"/>
              <a:gd name="connsiteY37" fmla="*/ 27432 h 1769960"/>
              <a:gd name="connsiteX38" fmla="*/ 27432 w 492004"/>
              <a:gd name="connsiteY38" fmla="*/ 9144 h 1769960"/>
              <a:gd name="connsiteX39" fmla="*/ 0 w 492004"/>
              <a:gd name="connsiteY39" fmla="*/ 0 h 176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2004" h="1769960">
                <a:moveTo>
                  <a:pt x="210312" y="1609344"/>
                </a:moveTo>
                <a:cubicBezTo>
                  <a:pt x="213360" y="1652016"/>
                  <a:pt x="182625" y="1715596"/>
                  <a:pt x="219456" y="1737360"/>
                </a:cubicBezTo>
                <a:cubicBezTo>
                  <a:pt x="274625" y="1769960"/>
                  <a:pt x="350176" y="1746874"/>
                  <a:pt x="411480" y="1728216"/>
                </a:cubicBezTo>
                <a:cubicBezTo>
                  <a:pt x="429922" y="1722603"/>
                  <a:pt x="429768" y="1673352"/>
                  <a:pt x="429768" y="1673352"/>
                </a:cubicBezTo>
                <a:cubicBezTo>
                  <a:pt x="432816" y="1648968"/>
                  <a:pt x="435175" y="1624488"/>
                  <a:pt x="438912" y="1600200"/>
                </a:cubicBezTo>
                <a:cubicBezTo>
                  <a:pt x="441275" y="1584839"/>
                  <a:pt x="448056" y="1570022"/>
                  <a:pt x="448056" y="1554480"/>
                </a:cubicBezTo>
                <a:cubicBezTo>
                  <a:pt x="448056" y="1529906"/>
                  <a:pt x="453004" y="1501460"/>
                  <a:pt x="438912" y="1481328"/>
                </a:cubicBezTo>
                <a:cubicBezTo>
                  <a:pt x="427857" y="1465535"/>
                  <a:pt x="401290" y="1471661"/>
                  <a:pt x="384048" y="1463040"/>
                </a:cubicBezTo>
                <a:cubicBezTo>
                  <a:pt x="371856" y="1456944"/>
                  <a:pt x="360235" y="1449538"/>
                  <a:pt x="347472" y="1444752"/>
                </a:cubicBezTo>
                <a:cubicBezTo>
                  <a:pt x="335705" y="1440339"/>
                  <a:pt x="323088" y="1438656"/>
                  <a:pt x="310896" y="1435608"/>
                </a:cubicBezTo>
                <a:cubicBezTo>
                  <a:pt x="298704" y="1417320"/>
                  <a:pt x="281271" y="1401596"/>
                  <a:pt x="274320" y="1380744"/>
                </a:cubicBezTo>
                <a:cubicBezTo>
                  <a:pt x="268732" y="1363980"/>
                  <a:pt x="257504" y="1314256"/>
                  <a:pt x="237744" y="1298448"/>
                </a:cubicBezTo>
                <a:cubicBezTo>
                  <a:pt x="230218" y="1292427"/>
                  <a:pt x="219456" y="1292352"/>
                  <a:pt x="210312" y="1289304"/>
                </a:cubicBezTo>
                <a:cubicBezTo>
                  <a:pt x="193085" y="1272077"/>
                  <a:pt x="174776" y="1257355"/>
                  <a:pt x="164592" y="1234440"/>
                </a:cubicBezTo>
                <a:cubicBezTo>
                  <a:pt x="156763" y="1216824"/>
                  <a:pt x="146304" y="1179576"/>
                  <a:pt x="146304" y="1179576"/>
                </a:cubicBezTo>
                <a:cubicBezTo>
                  <a:pt x="149352" y="1152144"/>
                  <a:pt x="145197" y="1122907"/>
                  <a:pt x="155448" y="1097280"/>
                </a:cubicBezTo>
                <a:cubicBezTo>
                  <a:pt x="159028" y="1088331"/>
                  <a:pt x="173612" y="1090784"/>
                  <a:pt x="182880" y="1088136"/>
                </a:cubicBezTo>
                <a:cubicBezTo>
                  <a:pt x="194964" y="1084684"/>
                  <a:pt x="207264" y="1082040"/>
                  <a:pt x="219456" y="1078992"/>
                </a:cubicBezTo>
                <a:lnTo>
                  <a:pt x="274320" y="1042416"/>
                </a:lnTo>
                <a:lnTo>
                  <a:pt x="301752" y="1024128"/>
                </a:lnTo>
                <a:cubicBezTo>
                  <a:pt x="332232" y="978408"/>
                  <a:pt x="310896" y="1002792"/>
                  <a:pt x="374904" y="960120"/>
                </a:cubicBezTo>
                <a:lnTo>
                  <a:pt x="402336" y="941832"/>
                </a:lnTo>
                <a:cubicBezTo>
                  <a:pt x="408432" y="932688"/>
                  <a:pt x="416161" y="924443"/>
                  <a:pt x="420624" y="914400"/>
                </a:cubicBezTo>
                <a:cubicBezTo>
                  <a:pt x="428453" y="896784"/>
                  <a:pt x="422872" y="870229"/>
                  <a:pt x="438912" y="859536"/>
                </a:cubicBezTo>
                <a:lnTo>
                  <a:pt x="466344" y="841248"/>
                </a:lnTo>
                <a:cubicBezTo>
                  <a:pt x="469392" y="832104"/>
                  <a:pt x="473150" y="823167"/>
                  <a:pt x="475488" y="813816"/>
                </a:cubicBezTo>
                <a:cubicBezTo>
                  <a:pt x="490746" y="752784"/>
                  <a:pt x="492004" y="710274"/>
                  <a:pt x="475488" y="640080"/>
                </a:cubicBezTo>
                <a:cubicBezTo>
                  <a:pt x="472526" y="627492"/>
                  <a:pt x="459284" y="619064"/>
                  <a:pt x="448056" y="612648"/>
                </a:cubicBezTo>
                <a:cubicBezTo>
                  <a:pt x="437145" y="606413"/>
                  <a:pt x="423672" y="606552"/>
                  <a:pt x="411480" y="603504"/>
                </a:cubicBezTo>
                <a:cubicBezTo>
                  <a:pt x="393192" y="591312"/>
                  <a:pt x="366446" y="586587"/>
                  <a:pt x="356616" y="566928"/>
                </a:cubicBezTo>
                <a:cubicBezTo>
                  <a:pt x="315125" y="483946"/>
                  <a:pt x="335162" y="516459"/>
                  <a:pt x="301752" y="466344"/>
                </a:cubicBezTo>
                <a:cubicBezTo>
                  <a:pt x="298704" y="374904"/>
                  <a:pt x="312159" y="281401"/>
                  <a:pt x="292608" y="192024"/>
                </a:cubicBezTo>
                <a:cubicBezTo>
                  <a:pt x="288489" y="173192"/>
                  <a:pt x="253784" y="184429"/>
                  <a:pt x="237744" y="173736"/>
                </a:cubicBezTo>
                <a:lnTo>
                  <a:pt x="210312" y="155448"/>
                </a:lnTo>
                <a:cubicBezTo>
                  <a:pt x="204216" y="146304"/>
                  <a:pt x="197476" y="137558"/>
                  <a:pt x="192024" y="128016"/>
                </a:cubicBezTo>
                <a:cubicBezTo>
                  <a:pt x="185261" y="116181"/>
                  <a:pt x="181659" y="102532"/>
                  <a:pt x="173736" y="91440"/>
                </a:cubicBezTo>
                <a:cubicBezTo>
                  <a:pt x="166220" y="80917"/>
                  <a:pt x="155448" y="73152"/>
                  <a:pt x="146304" y="64008"/>
                </a:cubicBezTo>
                <a:cubicBezTo>
                  <a:pt x="126811" y="5530"/>
                  <a:pt x="151380" y="51561"/>
                  <a:pt x="54864" y="27432"/>
                </a:cubicBezTo>
                <a:cubicBezTo>
                  <a:pt x="44202" y="24767"/>
                  <a:pt x="37262" y="14059"/>
                  <a:pt x="27432" y="9144"/>
                </a:cubicBezTo>
                <a:cubicBezTo>
                  <a:pt x="18811" y="4833"/>
                  <a:pt x="0" y="0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128" name="WordArt 5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59769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6372225" y="5373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>
              <a:latin typeface="Castellar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42852"/>
            <a:ext cx="628654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Архангельская</a:t>
            </a: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область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3492500" y="6237288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16238" y="645318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31913" y="544512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87675" y="62372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79838" y="645318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203575" y="638175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37" name="Picture 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63" y="3284538"/>
            <a:ext cx="4579937" cy="33051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276600" y="6092825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smtClean="0">
                <a:solidFill>
                  <a:srgbClr val="FF0000"/>
                </a:solidFill>
              </a:rPr>
              <a:t>Вологодская область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4040188" cy="7921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Вотчина Деда Мороза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                2012 год</a:t>
            </a:r>
            <a:endParaRPr lang="ru-RU" dirty="0"/>
          </a:p>
        </p:txBody>
      </p:sp>
      <p:pic>
        <p:nvPicPr>
          <p:cNvPr id="6148" name="Picture 2" descr="C:\Users\Инга\Documents\ФОТО  2 А  КЛАССА   2012-2013\Поездка к Деду Морозу в Великий Устюг 2 класс декабрь 2012\IMG_6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852738"/>
            <a:ext cx="4381500" cy="3097212"/>
          </a:xfr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92725" y="1535113"/>
            <a:ext cx="3394075" cy="117316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Красавино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2014 год</a:t>
            </a:r>
            <a:endParaRPr lang="ru-RU" dirty="0"/>
          </a:p>
        </p:txBody>
      </p:sp>
      <p:pic>
        <p:nvPicPr>
          <p:cNvPr id="615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852738"/>
            <a:ext cx="4152900" cy="3113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Заболоченность Архангельской област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8472487" cy="657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75" y="28575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214438" y="250031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2428875" y="407193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4286250" y="55721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2428875" y="54292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500063" y="550068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5508625" y="2420938"/>
            <a:ext cx="3290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00"/>
                </a:solidFill>
              </a:rPr>
              <a:t>г.Коряжма</a:t>
            </a:r>
          </a:p>
        </p:txBody>
      </p:sp>
      <p:sp>
        <p:nvSpPr>
          <p:cNvPr id="7179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80" name="Picture 12" descr="C:\Users\Инга\Documents\ФОТО  2 А  КЛАССА   2012-2013\Экскурсия в церковь 2 класс октябрь 2012\IMG_5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5257800" cy="3097212"/>
          </a:xfrm>
          <a:noFill/>
        </p:spPr>
      </p:pic>
      <p:pic>
        <p:nvPicPr>
          <p:cNvPr id="7181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3284538"/>
            <a:ext cx="3671887" cy="3384550"/>
          </a:xfrm>
          <a:noFill/>
        </p:spPr>
      </p:pic>
      <p:sp>
        <p:nvSpPr>
          <p:cNvPr id="18" name="Овал 17"/>
          <p:cNvSpPr/>
          <p:nvPr/>
        </p:nvSpPr>
        <p:spPr>
          <a:xfrm>
            <a:off x="4211638" y="630872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Заболоченность Архангельской област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8472487" cy="657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571875" y="28575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214438" y="250031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428875" y="407193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4286250" y="55721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2428875" y="54292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500063" y="550068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786438" y="2349500"/>
            <a:ext cx="3013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>
                <a:solidFill>
                  <a:srgbClr val="FF0000"/>
                </a:solidFill>
              </a:rPr>
              <a:t>г.Котлас</a:t>
            </a:r>
          </a:p>
        </p:txBody>
      </p:sp>
      <p:sp>
        <p:nvSpPr>
          <p:cNvPr id="820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204" name="Picture 2" descr="C:\Users\Инга\Desktop\ФОТО 3 А класса (2013-2014)\Посещение драмтеатра в Котласе, 3 а класс, декабрь 2013\IMG_6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4224337" cy="3168650"/>
          </a:xfrm>
          <a:noFill/>
        </p:spPr>
      </p:pic>
      <p:pic>
        <p:nvPicPr>
          <p:cNvPr id="8205" name="Picture 3" descr="C:\Users\Инга\Desktop\ФОТО 3 А класса (2013-2014)\Посещение драмтеатра в Котласе, 3 а класс, декабрь 2013\Новый год 2013 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9913" y="3284538"/>
            <a:ext cx="4518025" cy="3389312"/>
          </a:xfrm>
          <a:noFill/>
        </p:spPr>
      </p:pic>
      <p:sp>
        <p:nvSpPr>
          <p:cNvPr id="18" name="Овал 17"/>
          <p:cNvSpPr/>
          <p:nvPr/>
        </p:nvSpPr>
        <p:spPr>
          <a:xfrm>
            <a:off x="3851275" y="6308725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Заболоченность Архангельской област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8472487" cy="657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571875" y="28575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214438" y="250031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428875" y="407193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286250" y="55721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2428875" y="54292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5" name="Прямоугольник 8"/>
          <p:cNvSpPr>
            <a:spLocks noChangeArrowheads="1"/>
          </p:cNvSpPr>
          <p:nvPr/>
        </p:nvSpPr>
        <p:spPr bwMode="auto">
          <a:xfrm>
            <a:off x="500063" y="550068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364163" y="2420938"/>
            <a:ext cx="3529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rgbClr val="FF0000"/>
                </a:solidFill>
              </a:rPr>
              <a:t>д.Студениха</a:t>
            </a:r>
          </a:p>
        </p:txBody>
      </p:sp>
      <p:sp>
        <p:nvSpPr>
          <p:cNvPr id="9227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8" name="Picture 2" descr="C:\Users\Инга\Documents\ФОТО  2 А  КЛАССА   2012-2013\БУДНИ и ПРАЗДНИКИ нашего класса (добавить в папку Константиновой И.А.))\Поездка в конноспортивный клуб 2 класс (май 20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4464050" cy="3349625"/>
          </a:xfrm>
          <a:noFill/>
        </p:spPr>
      </p:pic>
      <p:pic>
        <p:nvPicPr>
          <p:cNvPr id="9229" name="Picture 2" descr="C:\Users\Инга\Documents\ФОТО  2 А  КЛАССА   2012-2013\Поездка в конноспортивный клуб 2 класс май 2013\IMG_53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3105150"/>
            <a:ext cx="4759325" cy="3568700"/>
          </a:xfrm>
          <a:noFill/>
        </p:spPr>
      </p:pic>
      <p:sp>
        <p:nvSpPr>
          <p:cNvPr id="17" name="Овал 16"/>
          <p:cNvSpPr/>
          <p:nvPr/>
        </p:nvSpPr>
        <p:spPr>
          <a:xfrm>
            <a:off x="3563938" y="61658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Заболоченность Архангельской област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8472487" cy="657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571875" y="28575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214438" y="250031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428875" y="407193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4286250" y="55721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2428875" y="5429250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9" name="Прямоугольник 8"/>
          <p:cNvSpPr>
            <a:spLocks noChangeArrowheads="1"/>
          </p:cNvSpPr>
          <p:nvPr/>
        </p:nvSpPr>
        <p:spPr bwMode="auto">
          <a:xfrm>
            <a:off x="500063" y="5500688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651500" y="2276475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rgbClr val="FF0000"/>
                </a:solidFill>
              </a:rPr>
              <a:t>д.Куимиха</a:t>
            </a:r>
          </a:p>
        </p:txBody>
      </p:sp>
      <p:sp>
        <p:nvSpPr>
          <p:cNvPr id="10251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52" name="Picture 2" descr="F:\ФОТКИ 4 класс РАЗОБРАТЬ\Куимиха\IMG_9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5130800" cy="3025775"/>
          </a:xfrm>
          <a:noFill/>
        </p:spPr>
      </p:pic>
      <p:pic>
        <p:nvPicPr>
          <p:cNvPr id="10253" name="Picture 3" descr="F:\ФОТКИ 4 класс РАЗОБРАТЬ\Куимиха\IMG_9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3105150"/>
            <a:ext cx="4759325" cy="3568700"/>
          </a:xfrm>
          <a:noFill/>
        </p:spPr>
      </p:pic>
      <p:sp>
        <p:nvSpPr>
          <p:cNvPr id="16" name="Овал 15"/>
          <p:cNvSpPr/>
          <p:nvPr/>
        </p:nvSpPr>
        <p:spPr>
          <a:xfrm>
            <a:off x="3563938" y="61658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187</Words>
  <Application>Microsoft Office PowerPoint</Application>
  <PresentationFormat>Экран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Castellar</vt:lpstr>
      <vt:lpstr>Times New Roman</vt:lpstr>
      <vt:lpstr>Оформление по умолчанию</vt:lpstr>
      <vt:lpstr>Презентация PowerPoint</vt:lpstr>
      <vt:lpstr>Архангельская область </vt:lpstr>
      <vt:lpstr>Презентация PowerPoint</vt:lpstr>
      <vt:lpstr>Презентация PowerPoint</vt:lpstr>
      <vt:lpstr>Вологодская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 Каргополь</vt:lpstr>
      <vt:lpstr>Презентация PowerPoint</vt:lpstr>
      <vt:lpstr>Город  Каргополь</vt:lpstr>
      <vt:lpstr>Город   Каргополь</vt:lpstr>
      <vt:lpstr>Город   Каргополь</vt:lpstr>
      <vt:lpstr>Окрестности   г.Каргополя</vt:lpstr>
      <vt:lpstr>Древний  Каргополь</vt:lpstr>
      <vt:lpstr>Достопримечательности города</vt:lpstr>
      <vt:lpstr>Известные люди</vt:lpstr>
      <vt:lpstr>Народные   ремёсла</vt:lpstr>
      <vt:lpstr>Каргопольская  игрушка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diz</cp:lastModifiedBy>
  <cp:revision>109</cp:revision>
  <dcterms:created xsi:type="dcterms:W3CDTF">2009-01-12T19:49:17Z</dcterms:created>
  <dcterms:modified xsi:type="dcterms:W3CDTF">2016-12-13T20:47:41Z</dcterms:modified>
</cp:coreProperties>
</file>