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5"/>
  </p:notesMasterIdLst>
  <p:sldIdLst>
    <p:sldId id="256" r:id="rId2"/>
    <p:sldId id="266" r:id="rId3"/>
    <p:sldId id="257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5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D33CD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C1DDA-85F7-4CBF-AF32-893D0C1693E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D0409-46AF-466C-B070-021FEB204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48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D0409-46AF-466C-B070-021FEB20426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336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07082A3-9C66-422D-888A-34FBB2A53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4892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4D0CA-C5D2-41FB-B9BC-E172C0D1B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41454"/>
      </p:ext>
    </p:extLst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173-C578-4634-A9FB-19CB281D6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55460"/>
      </p:ext>
    </p:extLst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50A75-35DE-42FB-B712-15F69A7B0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05557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A5C0B-3D8B-46B5-8F55-92D7A949B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76579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7D454-0D5D-403E-92BD-A0B79A0CC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6539"/>
      </p:ext>
    </p:extLst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75127-B6DA-42D7-9218-BABF6A10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03174"/>
      </p:ext>
    </p:extLst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A5A4B-77DA-42F9-982E-8ED4DF2EF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51552"/>
      </p:ext>
    </p:extLst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8A37E-2A80-4330-864E-387F92865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026504"/>
      </p:ext>
    </p:extLst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27EF5-3817-4BC3-B148-9D1E3C2B7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63740"/>
      </p:ext>
    </p:extLst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B4BA-2395-4288-ADB9-43721E8AB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12090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94E7E-C891-4AB6-801C-D9CB033C2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97076"/>
      </p:ext>
    </p:extLst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chemeClr val="accent1"/>
            </a:gs>
            <a:gs pos="100000">
              <a:srgbClr val="3399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829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D4E8EE3E-A0FA-4A28-81BA-46E0B5079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3" grpId="0"/>
      <p:bldP spid="82954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829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orimitrade.ru/images/pics/vostok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-1250950"/>
            <a:ext cx="7413625" cy="4464050"/>
          </a:xfrm>
        </p:spPr>
        <p:txBody>
          <a:bodyPr/>
          <a:lstStyle/>
          <a:p>
            <a:pPr eaLnBrk="1" hangingPunct="1"/>
            <a:r>
              <a:rPr lang="ru-RU" sz="8800" i="1" smtClean="0">
                <a:solidFill>
                  <a:schemeClr val="folHlink"/>
                </a:solidFill>
                <a:latin typeface="Arial" charset="0"/>
              </a:rPr>
              <a:t>Чайный </a:t>
            </a:r>
            <a:br>
              <a:rPr lang="ru-RU" sz="8800" i="1" smtClean="0">
                <a:solidFill>
                  <a:schemeClr val="folHlink"/>
                </a:solidFill>
                <a:latin typeface="Arial" charset="0"/>
              </a:rPr>
            </a:br>
            <a:r>
              <a:rPr lang="ru-RU" sz="8800" i="1" smtClean="0">
                <a:solidFill>
                  <a:schemeClr val="folHlink"/>
                </a:solidFill>
                <a:latin typeface="Arial" charset="0"/>
              </a:rPr>
              <a:t>праздник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95738" y="4724400"/>
            <a:ext cx="4752975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4800" smtClean="0"/>
              <a:t>                  </a:t>
            </a:r>
            <a:r>
              <a:rPr lang="ru-RU" sz="2800" smtClean="0"/>
              <a:t>Константиновой И.А.</a:t>
            </a:r>
          </a:p>
        </p:txBody>
      </p:sp>
      <p:pic>
        <p:nvPicPr>
          <p:cNvPr id="3076" name="Picture 4" descr="0979_k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144588"/>
            <a:ext cx="287972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1177730079_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29050"/>
            <a:ext cx="3024187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title"/>
          </p:nvPr>
        </p:nvSpPr>
        <p:spPr>
          <a:xfrm>
            <a:off x="2195513" y="188913"/>
            <a:ext cx="3097212" cy="19653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3716338"/>
            <a:ext cx="4959350" cy="2416175"/>
          </a:xfrm>
        </p:spPr>
        <p:txBody>
          <a:bodyPr/>
          <a:lstStyle/>
          <a:p>
            <a:pPr eaLnBrk="1" hangingPunct="1"/>
            <a:r>
              <a:rPr lang="ru-RU" sz="6600" smtClean="0"/>
              <a:t> Оживляет                             мышцы тела</a:t>
            </a:r>
          </a:p>
        </p:txBody>
      </p:sp>
      <p:pic>
        <p:nvPicPr>
          <p:cNvPr id="12292" name="Picture 11" descr="TN01340_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6100" y="188913"/>
            <a:ext cx="4608513" cy="3646487"/>
          </a:xfrm>
        </p:spPr>
      </p:pic>
      <p:pic>
        <p:nvPicPr>
          <p:cNvPr id="12293" name="Picture 13" descr="PE0108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1156">
            <a:off x="0" y="1412875"/>
            <a:ext cx="3970338" cy="522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teapl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" b="-21306"/>
          <a:stretch>
            <a:fillRect/>
          </a:stretch>
        </p:blipFill>
        <p:spPr bwMode="auto">
          <a:xfrm>
            <a:off x="179388" y="2205038"/>
            <a:ext cx="45370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7"/>
          <p:cNvSpPr>
            <a:spLocks noGrp="1" noChangeArrowheads="1"/>
          </p:cNvSpPr>
          <p:nvPr>
            <p:ph type="body" idx="1"/>
          </p:nvPr>
        </p:nvSpPr>
        <p:spPr>
          <a:xfrm flipH="1">
            <a:off x="0" y="333375"/>
            <a:ext cx="5148263" cy="1800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5400" smtClean="0"/>
              <a:t>     Собирают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5400" smtClean="0"/>
              <a:t>            чай</a:t>
            </a:r>
          </a:p>
        </p:txBody>
      </p:sp>
      <p:pic>
        <p:nvPicPr>
          <p:cNvPr id="13316" name="Picture 8" descr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196"/>
          <a:stretch>
            <a:fillRect/>
          </a:stretch>
        </p:blipFill>
        <p:spPr bwMode="auto">
          <a:xfrm>
            <a:off x="4787900" y="260350"/>
            <a:ext cx="5040313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9"/>
          <p:cNvSpPr>
            <a:spLocks noGrp="1" noChangeArrowheads="1"/>
          </p:cNvSpPr>
          <p:nvPr>
            <p:ph type="title"/>
          </p:nvPr>
        </p:nvSpPr>
        <p:spPr>
          <a:xfrm>
            <a:off x="5219700" y="3789363"/>
            <a:ext cx="3724275" cy="2087562"/>
          </a:xfrm>
        </p:spPr>
        <p:txBody>
          <a:bodyPr/>
          <a:lstStyle/>
          <a:p>
            <a:pPr eaLnBrk="1" hangingPunct="1"/>
            <a:r>
              <a:rPr lang="ru-RU" sz="5400" smtClean="0"/>
              <a:t>   только      женщины.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404813"/>
            <a:ext cx="4572000" cy="6192837"/>
          </a:xfrm>
        </p:spPr>
        <p:txBody>
          <a:bodyPr/>
          <a:lstStyle/>
          <a:p>
            <a:pPr eaLnBrk="1" hangingPunct="1"/>
            <a:r>
              <a:rPr lang="ru-RU" sz="7200" smtClean="0"/>
              <a:t>  Витамин </a:t>
            </a:r>
            <a:br>
              <a:rPr lang="ru-RU" sz="7200" smtClean="0"/>
            </a:br>
            <a:r>
              <a:rPr lang="ru-RU" sz="7200" smtClean="0"/>
              <a:t>     В 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0"/>
            <a:ext cx="4681538" cy="4581525"/>
          </a:xfrm>
        </p:spPr>
        <p:txBody>
          <a:bodyPr/>
          <a:lstStyle/>
          <a:p>
            <a:pPr eaLnBrk="1" hangingPunct="1"/>
            <a:r>
              <a:rPr lang="ru-RU" sz="4800" smtClean="0"/>
              <a:t>Богат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smtClean="0"/>
              <a:t>     витаминами</a:t>
            </a:r>
          </a:p>
        </p:txBody>
      </p:sp>
      <p:pic>
        <p:nvPicPr>
          <p:cNvPr id="14340" name="Picture 5" descr="PH01629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476250"/>
            <a:ext cx="4213225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623300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275"/>
            <a:ext cx="48831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0" y="214313"/>
            <a:ext cx="5651500" cy="2493962"/>
          </a:xfrm>
        </p:spPr>
        <p:txBody>
          <a:bodyPr/>
          <a:lstStyle/>
          <a:p>
            <a:pPr eaLnBrk="1" hangingPunct="1"/>
            <a:r>
              <a:rPr lang="ru-RU" sz="5400" smtClean="0"/>
              <a:t>    Влияет на нервную систему    </a:t>
            </a:r>
            <a:br>
              <a:rPr lang="ru-RU" sz="5400" smtClean="0"/>
            </a:br>
            <a:r>
              <a:rPr lang="ru-RU" sz="5400" smtClean="0"/>
              <a:t>      человека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3789363"/>
            <a:ext cx="5040313" cy="3754437"/>
          </a:xfrm>
        </p:spPr>
        <p:txBody>
          <a:bodyPr/>
          <a:lstStyle/>
          <a:p>
            <a:pPr eaLnBrk="1" hangingPunct="1"/>
            <a:r>
              <a:rPr lang="ru-RU" sz="5400" smtClean="0"/>
              <a:t>Улучшает дыхание</a:t>
            </a:r>
          </a:p>
        </p:txBody>
      </p:sp>
      <p:pic>
        <p:nvPicPr>
          <p:cNvPr id="15364" name="Picture 4" descr="HM0038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852738"/>
            <a:ext cx="3794125" cy="371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HM0037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2500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547100" cy="2736850"/>
          </a:xfrm>
        </p:spPr>
        <p:txBody>
          <a:bodyPr/>
          <a:lstStyle/>
          <a:p>
            <a:pPr eaLnBrk="1" hangingPunct="1"/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>защита от кариеса </a:t>
            </a:r>
            <a:br>
              <a:rPr lang="ru-RU" sz="5400" smtClean="0"/>
            </a:br>
            <a:r>
              <a:rPr lang="ru-RU" sz="5400" smtClean="0"/>
              <a:t>       ( содержит </a:t>
            </a:r>
            <a:br>
              <a:rPr lang="ru-RU" sz="5400" smtClean="0"/>
            </a:br>
            <a:r>
              <a:rPr lang="ru-RU" sz="5400" smtClean="0"/>
              <a:t>                фтор)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7175" y="3789363"/>
            <a:ext cx="4887913" cy="2663825"/>
          </a:xfrm>
        </p:spPr>
        <p:txBody>
          <a:bodyPr/>
          <a:lstStyle/>
          <a:p>
            <a:pPr eaLnBrk="1" hangingPunct="1"/>
            <a:r>
              <a:rPr lang="ru-RU" sz="5400" smtClean="0"/>
              <a:t>При простудных заболеваниях</a:t>
            </a:r>
          </a:p>
        </p:txBody>
      </p:sp>
      <p:pic>
        <p:nvPicPr>
          <p:cNvPr id="16388" name="Picture 4" descr="HM0049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36258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HM0014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5284">
            <a:off x="6092825" y="-38100"/>
            <a:ext cx="229552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4724400"/>
            <a:ext cx="5246688" cy="2133600"/>
          </a:xfrm>
        </p:spPr>
        <p:txBody>
          <a:bodyPr/>
          <a:lstStyle/>
          <a:p>
            <a:pPr eaLnBrk="1" hangingPunct="1"/>
            <a:r>
              <a:rPr lang="ru-RU" sz="5400" smtClean="0">
                <a:latin typeface="Century" pitchFamily="18" charset="0"/>
              </a:rPr>
              <a:t>Травяной или лесной   чай</a:t>
            </a:r>
          </a:p>
        </p:txBody>
      </p:sp>
      <p:pic>
        <p:nvPicPr>
          <p:cNvPr id="17412" name="Picture 4" descr="17224d5977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60350"/>
            <a:ext cx="4441825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PH02029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3424237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932363" y="0"/>
            <a:ext cx="4011612" cy="2636838"/>
          </a:xfrm>
        </p:spPr>
        <p:txBody>
          <a:bodyPr/>
          <a:lstStyle/>
          <a:p>
            <a:pPr eaLnBrk="1" hangingPunct="1"/>
            <a:r>
              <a:rPr lang="ru-RU" sz="6600" smtClean="0"/>
              <a:t>Русское чаепитие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06022005213359_S05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453707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central"/>
          <p:cNvPicPr>
            <a:picLocks noChangeAspect="1" noChangeArrowheads="1"/>
          </p:cNvPicPr>
          <p:nvPr/>
        </p:nvPicPr>
        <p:blipFill>
          <a:blip r:embed="rId3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22" t="-42387" r="-30708" b="-34264"/>
          <a:stretch>
            <a:fillRect/>
          </a:stretch>
        </p:blipFill>
        <p:spPr bwMode="auto">
          <a:xfrm>
            <a:off x="4140200" y="2133600"/>
            <a:ext cx="57975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5" descr="cad0d7caa2ee8a45dbf9c3170660b8ae_fu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63134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500"/>
            <a:ext cx="8893175" cy="4508500"/>
          </a:xfrm>
        </p:spPr>
        <p:txBody>
          <a:bodyPr/>
          <a:lstStyle/>
          <a:p>
            <a:pPr eaLnBrk="1" hangingPunct="1"/>
            <a:r>
              <a:rPr lang="ru-RU" sz="8800" smtClean="0">
                <a:latin typeface="Comic Sans MS" pitchFamily="66" charset="0"/>
              </a:rPr>
              <a:t>ЧАЙНАЯ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8800" smtClean="0">
                <a:latin typeface="Comic Sans MS" pitchFamily="66" charset="0"/>
              </a:rPr>
              <a:t>   ВИКТОРИНА </a:t>
            </a:r>
          </a:p>
        </p:txBody>
      </p:sp>
      <p:pic>
        <p:nvPicPr>
          <p:cNvPr id="20484" name="Picture 4" descr="tea_y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1657350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09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0"/>
            <a:ext cx="320833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997200"/>
            <a:ext cx="8631238" cy="4319588"/>
          </a:xfrm>
        </p:spPr>
        <p:txBody>
          <a:bodyPr/>
          <a:lstStyle/>
          <a:p>
            <a:pPr eaLnBrk="1" hangingPunct="1"/>
            <a:r>
              <a:rPr lang="ru-RU" sz="8000" smtClean="0">
                <a:latin typeface="Comic Sans MS" pitchFamily="66" charset="0"/>
              </a:rPr>
              <a:t>ЧАЙНЫЕ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8000" smtClean="0">
                <a:latin typeface="Comic Sans MS" pitchFamily="66" charset="0"/>
              </a:rPr>
              <a:t>     КОНКУРСЫ</a:t>
            </a:r>
          </a:p>
        </p:txBody>
      </p:sp>
      <p:pic>
        <p:nvPicPr>
          <p:cNvPr id="21508" name="Picture 4" descr="im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60350"/>
            <a:ext cx="373380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948488" y="260350"/>
            <a:ext cx="1944687" cy="32400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820150" cy="6597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8800" smtClean="0"/>
              <a:t>    </a:t>
            </a:r>
            <a:r>
              <a:rPr lang="ru-RU" sz="9600" smtClean="0">
                <a:latin typeface="Comic Sans MS" pitchFamily="66" charset="0"/>
              </a:rPr>
              <a:t>Откуда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9600" smtClean="0">
                <a:latin typeface="Comic Sans MS" pitchFamily="66" charset="0"/>
              </a:rPr>
              <a:t> и   когда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9600" smtClean="0">
                <a:latin typeface="Comic Sans MS" pitchFamily="66" charset="0"/>
              </a:rPr>
              <a:t>          к   нам   пришёл  чай?</a:t>
            </a:r>
          </a:p>
        </p:txBody>
      </p:sp>
      <p:pic>
        <p:nvPicPr>
          <p:cNvPr id="4100" name="Picture 4" descr="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84538"/>
            <a:ext cx="23050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09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92150"/>
            <a:ext cx="27400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smtClean="0">
                <a:latin typeface="Comic Sans MS" pitchFamily="66" charset="0"/>
              </a:rPr>
              <a:t>Чайный домик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00213"/>
            <a:ext cx="6624637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692150"/>
            <a:ext cx="5472113" cy="4681538"/>
          </a:xfrm>
        </p:spPr>
        <p:txBody>
          <a:bodyPr/>
          <a:lstStyle/>
          <a:p>
            <a:pPr eaLnBrk="1" hangingPunct="1"/>
            <a:r>
              <a:rPr lang="ru-RU" sz="6000" smtClean="0"/>
              <a:t>   Правила</a:t>
            </a:r>
            <a:br>
              <a:rPr lang="ru-RU" sz="6000" smtClean="0"/>
            </a:br>
            <a:r>
              <a:rPr lang="ru-RU" sz="6000" smtClean="0"/>
              <a:t> </a:t>
            </a:r>
            <a:br>
              <a:rPr lang="ru-RU" sz="6000" smtClean="0"/>
            </a:br>
            <a:r>
              <a:rPr lang="ru-RU" sz="6000" smtClean="0"/>
              <a:t>заваривания </a:t>
            </a:r>
            <a:br>
              <a:rPr lang="ru-RU" sz="6000" smtClean="0"/>
            </a:br>
            <a:r>
              <a:rPr lang="ru-RU" sz="6000" smtClean="0"/>
              <a:t/>
            </a:r>
            <a:br>
              <a:rPr lang="ru-RU" sz="6000" smtClean="0"/>
            </a:br>
            <a:r>
              <a:rPr lang="ru-RU" sz="6000" smtClean="0"/>
              <a:t>       чая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404938" y="5084763"/>
            <a:ext cx="7772401" cy="4114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img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3965575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60350"/>
            <a:ext cx="7772400" cy="5872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8800" smtClean="0">
                <a:latin typeface="Comic Sans MS" pitchFamily="66" charset="0"/>
              </a:rPr>
              <a:t>  Приятного чаепития!</a:t>
            </a:r>
          </a:p>
        </p:txBody>
      </p:sp>
      <p:pic>
        <p:nvPicPr>
          <p:cNvPr id="24580" name="Picture 4" descr="PE0264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2738"/>
            <a:ext cx="7548562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701800"/>
          </a:xfrm>
        </p:spPr>
        <p:txBody>
          <a:bodyPr/>
          <a:lstStyle/>
          <a:p>
            <a:pPr eaLnBrk="1" hangingPunct="1"/>
            <a:r>
              <a:rPr lang="ru-RU" sz="6000" smtClean="0"/>
              <a:t> </a:t>
            </a:r>
            <a:r>
              <a:rPr lang="ru-RU" sz="6000" smtClean="0">
                <a:latin typeface="Comic Sans MS" pitchFamily="66" charset="0"/>
              </a:rPr>
              <a:t>ВСЕМ  СПАСИБО</a:t>
            </a:r>
            <a:br>
              <a:rPr lang="ru-RU" sz="6000" smtClean="0">
                <a:latin typeface="Comic Sans MS" pitchFamily="66" charset="0"/>
              </a:rPr>
            </a:br>
            <a:r>
              <a:rPr lang="ru-RU" sz="6000" smtClean="0">
                <a:latin typeface="Comic Sans MS" pitchFamily="66" charset="0"/>
              </a:rPr>
              <a:t>       ЗА ВНИМАНИЕ!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9138"/>
            <a:ext cx="7772400" cy="4114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P80100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7488237" cy="469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152400"/>
            <a:ext cx="4391025" cy="3205163"/>
          </a:xfrm>
        </p:spPr>
        <p:txBody>
          <a:bodyPr/>
          <a:lstStyle/>
          <a:p>
            <a:pPr eaLnBrk="1" hangingPunct="1"/>
            <a:r>
              <a:rPr lang="ru-RU" sz="8800" smtClean="0"/>
              <a:t>   Китай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3789363"/>
            <a:ext cx="7048500" cy="2792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8800" smtClean="0"/>
              <a:t>5 тысяч лет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8800" smtClean="0"/>
              <a:t>      назад</a:t>
            </a:r>
          </a:p>
        </p:txBody>
      </p:sp>
      <p:pic>
        <p:nvPicPr>
          <p:cNvPr id="5124" name="Picture 4" descr="PE0106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60350"/>
            <a:ext cx="420052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8858250" cy="1462088"/>
          </a:xfrm>
        </p:spPr>
        <p:txBody>
          <a:bodyPr/>
          <a:lstStyle/>
          <a:p>
            <a:pPr eaLnBrk="1" hangingPunct="1"/>
            <a:r>
              <a:rPr lang="ru-RU" sz="8800" smtClean="0"/>
              <a:t> </a:t>
            </a:r>
            <a:r>
              <a:rPr lang="ru-RU" sz="8800" smtClean="0">
                <a:solidFill>
                  <a:srgbClr val="D60093"/>
                </a:solidFill>
              </a:rPr>
              <a:t>Ч а –е</a:t>
            </a:r>
            <a:r>
              <a:rPr lang="ru-RU" sz="8800" i="1" smtClean="0">
                <a:solidFill>
                  <a:schemeClr val="bg2"/>
                </a:solidFill>
                <a:latin typeface="SimSun" pitchFamily="2" charset="-122"/>
              </a:rPr>
              <a:t>(чай)</a:t>
            </a:r>
            <a:r>
              <a:rPr lang="ru-RU" sz="4000" smtClean="0"/>
              <a:t> </a:t>
            </a:r>
          </a:p>
        </p:txBody>
      </p:sp>
      <p:pic>
        <p:nvPicPr>
          <p:cNvPr id="6147" name="Picture 4" descr="http://www.orimitrade.ru/images/pics/vostok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989138"/>
            <a:ext cx="6083300" cy="4494212"/>
          </a:xfr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3850" y="-387350"/>
            <a:ext cx="9467850" cy="2139950"/>
          </a:xfrm>
        </p:spPr>
        <p:txBody>
          <a:bodyPr/>
          <a:lstStyle/>
          <a:p>
            <a:pPr eaLnBrk="1" hangingPunct="1"/>
            <a:r>
              <a:rPr lang="ru-RU" sz="7200" smtClean="0"/>
              <a:t>      </a:t>
            </a:r>
            <a:r>
              <a:rPr lang="ru-RU" sz="8000" smtClean="0"/>
              <a:t>Россия    1638г.</a:t>
            </a:r>
          </a:p>
        </p:txBody>
      </p:sp>
      <p:pic>
        <p:nvPicPr>
          <p:cNvPr id="7171" name="Picture 4" descr="ruste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844675"/>
            <a:ext cx="6300788" cy="4754563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7175" y="214313"/>
            <a:ext cx="5076825" cy="2782887"/>
          </a:xfrm>
        </p:spPr>
        <p:txBody>
          <a:bodyPr/>
          <a:lstStyle/>
          <a:p>
            <a:pPr eaLnBrk="1" hangingPunct="1"/>
            <a:r>
              <a:rPr lang="ru-RU" sz="8800" smtClean="0">
                <a:solidFill>
                  <a:srgbClr val="CD33CD"/>
                </a:solidFill>
              </a:rPr>
              <a:t>Самовар   </a:t>
            </a:r>
            <a:br>
              <a:rPr lang="ru-RU" sz="8800" smtClean="0">
                <a:solidFill>
                  <a:srgbClr val="CD33CD"/>
                </a:solidFill>
              </a:rPr>
            </a:br>
            <a:r>
              <a:rPr lang="ru-RU" sz="8800" smtClean="0">
                <a:solidFill>
                  <a:srgbClr val="CD33CD"/>
                </a:solidFill>
              </a:rPr>
              <a:t>   1679г.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825" y="2997200"/>
            <a:ext cx="2789238" cy="33702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6" descr="bchk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367188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samovar-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997200"/>
            <a:ext cx="4897438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cha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49275"/>
            <a:ext cx="7416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2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8913"/>
            <a:ext cx="6553200" cy="63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214313"/>
            <a:ext cx="3795712" cy="35750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60475" y="2017713"/>
            <a:ext cx="8208963" cy="5443537"/>
          </a:xfrm>
        </p:spPr>
        <p:txBody>
          <a:bodyPr/>
          <a:lstStyle/>
          <a:p>
            <a:pPr lvl="4" eaLnBrk="1" hangingPunct="1">
              <a:buFont typeface="Wingdings" pitchFamily="2" charset="2"/>
              <a:buNone/>
            </a:pPr>
            <a:r>
              <a:rPr lang="ru-RU" sz="9600" smtClean="0">
                <a:latin typeface="Comic Sans MS" pitchFamily="66" charset="0"/>
              </a:rPr>
              <a:t>Чай -</a:t>
            </a:r>
          </a:p>
          <a:p>
            <a:pPr lvl="4" eaLnBrk="1" hangingPunct="1">
              <a:buFont typeface="Wingdings" pitchFamily="2" charset="2"/>
              <a:buNone/>
            </a:pPr>
            <a:r>
              <a:rPr lang="ru-RU" sz="9600" smtClean="0">
                <a:latin typeface="Comic Sans MS" pitchFamily="66" charset="0"/>
              </a:rPr>
              <a:t>целитель</a:t>
            </a:r>
          </a:p>
        </p:txBody>
      </p:sp>
      <p:pic>
        <p:nvPicPr>
          <p:cNvPr id="11268" name="Picture 4" descr="582d212824c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47638"/>
            <a:ext cx="431958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bf5fbc4b6b94591f2e0a056846297971c71ad4"/>
</p:tagLst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88</Words>
  <Application>Microsoft Office PowerPoint</Application>
  <PresentationFormat>Экран (4:3)</PresentationFormat>
  <Paragraphs>36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Палитра</vt:lpstr>
      <vt:lpstr>Чайный  праздник </vt:lpstr>
      <vt:lpstr>Презентация PowerPoint</vt:lpstr>
      <vt:lpstr>   Китай</vt:lpstr>
      <vt:lpstr> Ч а –е(чай) </vt:lpstr>
      <vt:lpstr>      Россия    1638г.</vt:lpstr>
      <vt:lpstr>Самовар       1679г.</vt:lpstr>
      <vt:lpstr>Презентация PowerPoint</vt:lpstr>
      <vt:lpstr>Презентация PowerPoint</vt:lpstr>
      <vt:lpstr>Презентация PowerPoint</vt:lpstr>
      <vt:lpstr>Презентация PowerPoint</vt:lpstr>
      <vt:lpstr>   только      женщины.</vt:lpstr>
      <vt:lpstr>  Витамин       В 2</vt:lpstr>
      <vt:lpstr>    Влияет на нервную систему           человека</vt:lpstr>
      <vt:lpstr>  защита от кариеса         ( содержит                  фтор)</vt:lpstr>
      <vt:lpstr>Презентация PowerPoint</vt:lpstr>
      <vt:lpstr>Русское чаепитие</vt:lpstr>
      <vt:lpstr>Презентация PowerPoint</vt:lpstr>
      <vt:lpstr>Презентация PowerPoint</vt:lpstr>
      <vt:lpstr>Презентация PowerPoint</vt:lpstr>
      <vt:lpstr>Чайный домик</vt:lpstr>
      <vt:lpstr>   Правила   заваривания          чая</vt:lpstr>
      <vt:lpstr>Презентация PowerPoint</vt:lpstr>
      <vt:lpstr> ВСЕМ  СПАСИБО        ЗА ВНИМАНИЕ!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Chajnyj_prazdnik_Konstantinovoj_IA</dc:title>
  <dc:creator>Виктор</dc:creator>
  <cp:lastModifiedBy>diz</cp:lastModifiedBy>
  <cp:revision>8</cp:revision>
  <dcterms:created xsi:type="dcterms:W3CDTF">2008-10-25T10:48:03Z</dcterms:created>
  <dcterms:modified xsi:type="dcterms:W3CDTF">2012-12-06T16:47:25Z</dcterms:modified>
</cp:coreProperties>
</file>