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24" r:id="rId2"/>
    <p:sldId id="327" r:id="rId3"/>
    <p:sldId id="367" r:id="rId4"/>
    <p:sldId id="328" r:id="rId5"/>
    <p:sldId id="326" r:id="rId6"/>
    <p:sldId id="259" r:id="rId7"/>
    <p:sldId id="260" r:id="rId8"/>
    <p:sldId id="278" r:id="rId9"/>
    <p:sldId id="290" r:id="rId10"/>
    <p:sldId id="286" r:id="rId11"/>
    <p:sldId id="287" r:id="rId12"/>
    <p:sldId id="345" r:id="rId13"/>
    <p:sldId id="276" r:id="rId14"/>
    <p:sldId id="261" r:id="rId15"/>
    <p:sldId id="283" r:id="rId16"/>
    <p:sldId id="322" r:id="rId17"/>
    <p:sldId id="329" r:id="rId18"/>
    <p:sldId id="366" r:id="rId19"/>
    <p:sldId id="347" r:id="rId20"/>
    <p:sldId id="304" r:id="rId21"/>
    <p:sldId id="289" r:id="rId22"/>
    <p:sldId id="320" r:id="rId23"/>
    <p:sldId id="339" r:id="rId24"/>
    <p:sldId id="277" r:id="rId25"/>
    <p:sldId id="344" r:id="rId26"/>
    <p:sldId id="302" r:id="rId27"/>
    <p:sldId id="311" r:id="rId28"/>
    <p:sldId id="257" r:id="rId29"/>
    <p:sldId id="268" r:id="rId30"/>
    <p:sldId id="270" r:id="rId31"/>
    <p:sldId id="314" r:id="rId32"/>
    <p:sldId id="271" r:id="rId33"/>
    <p:sldId id="274" r:id="rId34"/>
    <p:sldId id="279" r:id="rId35"/>
    <p:sldId id="280" r:id="rId36"/>
    <p:sldId id="284" r:id="rId37"/>
    <p:sldId id="293" r:id="rId38"/>
    <p:sldId id="355" r:id="rId39"/>
    <p:sldId id="330" r:id="rId40"/>
    <p:sldId id="336" r:id="rId41"/>
    <p:sldId id="342" r:id="rId42"/>
    <p:sldId id="348" r:id="rId43"/>
    <p:sldId id="349" r:id="rId44"/>
    <p:sldId id="350" r:id="rId45"/>
    <p:sldId id="352" r:id="rId46"/>
    <p:sldId id="353" r:id="rId47"/>
    <p:sldId id="295" r:id="rId48"/>
    <p:sldId id="356" r:id="rId49"/>
    <p:sldId id="337" r:id="rId50"/>
    <p:sldId id="338" r:id="rId51"/>
    <p:sldId id="354" r:id="rId52"/>
    <p:sldId id="340" r:id="rId53"/>
    <p:sldId id="341" r:id="rId54"/>
    <p:sldId id="368" r:id="rId55"/>
  </p:sldIdLst>
  <p:sldSz cx="9144000" cy="6858000" type="screen4x3"/>
  <p:notesSz cx="6858000" cy="9144000"/>
  <p:custDataLst>
    <p:tags r:id="rId56"/>
  </p:custDataLst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FF0066"/>
    <a:srgbClr val="0080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F8F29C-A8B6-4EEF-876E-A7FF87B2FB4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DC44CA23-1D03-4EC2-B644-B5538987CE7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rPr>
            <a:t>отряды</a:t>
          </a:r>
          <a:endParaRPr kumimoji="0" lang="ru-RU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Tahoma" pitchFamily="34" charset="0"/>
          </a:endParaRPr>
        </a:p>
      </dgm:t>
    </dgm:pt>
    <dgm:pt modelId="{383A3A10-30A5-4B74-AD74-38582FB7434A}" type="parTrans" cxnId="{B5EBF111-E9FC-4575-BC59-D08287A8F204}">
      <dgm:prSet/>
      <dgm:spPr/>
    </dgm:pt>
    <dgm:pt modelId="{F7627A53-08A3-4924-9C09-88B902DAD239}" type="sibTrans" cxnId="{B5EBF111-E9FC-4575-BC59-D08287A8F204}">
      <dgm:prSet/>
      <dgm:spPr/>
    </dgm:pt>
    <dgm:pt modelId="{DA8FC287-B21B-4A60-B8C5-FED38B588AC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хвостатые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endParaRPr>
        </a:p>
      </dgm:t>
    </dgm:pt>
    <dgm:pt modelId="{0DB01D38-2892-4835-9360-072A1CA56BC3}" type="parTrans" cxnId="{3C781735-8D7B-4349-888C-76B4591D51E6}">
      <dgm:prSet/>
      <dgm:spPr/>
    </dgm:pt>
    <dgm:pt modelId="{F5D54B32-0AA4-47CC-8B75-73C3FD204AEA}" type="sibTrans" cxnId="{3C781735-8D7B-4349-888C-76B4591D51E6}">
      <dgm:prSet/>
      <dgm:spPr/>
    </dgm:pt>
    <dgm:pt modelId="{CF28DD67-20F4-456E-869B-9D6A56CBD4A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бесхвостые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endParaRPr>
        </a:p>
      </dgm:t>
    </dgm:pt>
    <dgm:pt modelId="{8E606B7F-1147-47E0-A9C7-64A3AFA0DCA6}" type="parTrans" cxnId="{3D4EA01B-63B4-4372-8B85-2C83890666CC}">
      <dgm:prSet/>
      <dgm:spPr/>
    </dgm:pt>
    <dgm:pt modelId="{97153B31-EC30-4FE8-82FF-1D760B5627A7}" type="sibTrans" cxnId="{3D4EA01B-63B4-4372-8B85-2C83890666CC}">
      <dgm:prSet/>
      <dgm:spPr/>
    </dgm:pt>
    <dgm:pt modelId="{B1DF9A1E-FBCD-4A4A-A852-F803B97473B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безногие</a:t>
          </a: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endParaRPr>
        </a:p>
      </dgm:t>
    </dgm:pt>
    <dgm:pt modelId="{09DABB0E-CF76-49E0-9454-180B20F0ACD0}" type="parTrans" cxnId="{318DEF34-BD22-45A6-8946-F6B7F4C24E02}">
      <dgm:prSet/>
      <dgm:spPr/>
    </dgm:pt>
    <dgm:pt modelId="{702C4ACE-FC0A-49BE-BE28-A494737BD7DB}" type="sibTrans" cxnId="{318DEF34-BD22-45A6-8946-F6B7F4C24E02}">
      <dgm:prSet/>
      <dgm:spPr/>
    </dgm:pt>
    <dgm:pt modelId="{8467B95F-D31C-4839-9AC6-99C56BF74E92}" type="pres">
      <dgm:prSet presAssocID="{F9F8F29C-A8B6-4EEF-876E-A7FF87B2FB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336E71F-882B-43F7-AA38-5F538EF0EED3}" type="pres">
      <dgm:prSet presAssocID="{DC44CA23-1D03-4EC2-B644-B5538987CE78}" presName="hierRoot1" presStyleCnt="0">
        <dgm:presLayoutVars>
          <dgm:hierBranch val="r"/>
        </dgm:presLayoutVars>
      </dgm:prSet>
      <dgm:spPr/>
    </dgm:pt>
    <dgm:pt modelId="{F018DF28-125F-4FC5-AC7F-B3C3A5A6F1F5}" type="pres">
      <dgm:prSet presAssocID="{DC44CA23-1D03-4EC2-B644-B5538987CE78}" presName="rootComposite1" presStyleCnt="0"/>
      <dgm:spPr/>
    </dgm:pt>
    <dgm:pt modelId="{05E67329-D305-496A-817A-EB43B98EEBD9}" type="pres">
      <dgm:prSet presAssocID="{DC44CA23-1D03-4EC2-B644-B5538987CE78}" presName="rootText1" presStyleLbl="node0" presStyleIdx="0" presStyleCnt="1">
        <dgm:presLayoutVars>
          <dgm:chPref val="3"/>
        </dgm:presLayoutVars>
      </dgm:prSet>
      <dgm:spPr/>
    </dgm:pt>
    <dgm:pt modelId="{BC724E97-564E-4A2B-AD99-39E492FDA01B}" type="pres">
      <dgm:prSet presAssocID="{DC44CA23-1D03-4EC2-B644-B5538987CE78}" presName="rootConnector1" presStyleLbl="node1" presStyleIdx="0" presStyleCnt="0"/>
      <dgm:spPr/>
    </dgm:pt>
    <dgm:pt modelId="{EDDEB7AE-D86E-4306-9815-0FB944B3A7A6}" type="pres">
      <dgm:prSet presAssocID="{DC44CA23-1D03-4EC2-B644-B5538987CE78}" presName="hierChild2" presStyleCnt="0"/>
      <dgm:spPr/>
    </dgm:pt>
    <dgm:pt modelId="{DB987D25-5ACA-4572-BEAC-849B2B7F58E4}" type="pres">
      <dgm:prSet presAssocID="{0DB01D38-2892-4835-9360-072A1CA56BC3}" presName="Name50" presStyleLbl="parChTrans1D2" presStyleIdx="0" presStyleCnt="3"/>
      <dgm:spPr/>
    </dgm:pt>
    <dgm:pt modelId="{3F43C0E9-DDBB-4671-978B-5736361490D3}" type="pres">
      <dgm:prSet presAssocID="{DA8FC287-B21B-4A60-B8C5-FED38B588AC7}" presName="hierRoot2" presStyleCnt="0">
        <dgm:presLayoutVars>
          <dgm:hierBranch/>
        </dgm:presLayoutVars>
      </dgm:prSet>
      <dgm:spPr/>
    </dgm:pt>
    <dgm:pt modelId="{4C8AADD4-F511-4D98-BAC0-530CD23EAE1B}" type="pres">
      <dgm:prSet presAssocID="{DA8FC287-B21B-4A60-B8C5-FED38B588AC7}" presName="rootComposite" presStyleCnt="0"/>
      <dgm:spPr/>
    </dgm:pt>
    <dgm:pt modelId="{2BA240FC-539C-4775-A8CB-5F1CDEE019CC}" type="pres">
      <dgm:prSet presAssocID="{DA8FC287-B21B-4A60-B8C5-FED38B588AC7}" presName="rootText" presStyleLbl="node2" presStyleIdx="0" presStyleCnt="3">
        <dgm:presLayoutVars>
          <dgm:chPref val="3"/>
        </dgm:presLayoutVars>
      </dgm:prSet>
      <dgm:spPr/>
    </dgm:pt>
    <dgm:pt modelId="{22381C09-CF9D-4FC7-9ED2-DFE1FA278150}" type="pres">
      <dgm:prSet presAssocID="{DA8FC287-B21B-4A60-B8C5-FED38B588AC7}" presName="rootConnector" presStyleLbl="node2" presStyleIdx="0" presStyleCnt="3"/>
      <dgm:spPr/>
    </dgm:pt>
    <dgm:pt modelId="{152FC4EF-2A9B-42F2-A32E-EEE9FADC263E}" type="pres">
      <dgm:prSet presAssocID="{DA8FC287-B21B-4A60-B8C5-FED38B588AC7}" presName="hierChild4" presStyleCnt="0"/>
      <dgm:spPr/>
    </dgm:pt>
    <dgm:pt modelId="{65DB5A02-AC2E-419F-A648-1FAFC85A61C6}" type="pres">
      <dgm:prSet presAssocID="{DA8FC287-B21B-4A60-B8C5-FED38B588AC7}" presName="hierChild5" presStyleCnt="0"/>
      <dgm:spPr/>
    </dgm:pt>
    <dgm:pt modelId="{6FD652FA-2987-42E3-AD38-F23A7EFB4BE1}" type="pres">
      <dgm:prSet presAssocID="{8E606B7F-1147-47E0-A9C7-64A3AFA0DCA6}" presName="Name50" presStyleLbl="parChTrans1D2" presStyleIdx="1" presStyleCnt="3"/>
      <dgm:spPr/>
    </dgm:pt>
    <dgm:pt modelId="{D78415DA-1D62-41A2-A73B-B9F7B07A72D7}" type="pres">
      <dgm:prSet presAssocID="{CF28DD67-20F4-456E-869B-9D6A56CBD4A6}" presName="hierRoot2" presStyleCnt="0">
        <dgm:presLayoutVars>
          <dgm:hierBranch/>
        </dgm:presLayoutVars>
      </dgm:prSet>
      <dgm:spPr/>
    </dgm:pt>
    <dgm:pt modelId="{9150E2A8-7A38-402A-98E4-CE70EE7E831F}" type="pres">
      <dgm:prSet presAssocID="{CF28DD67-20F4-456E-869B-9D6A56CBD4A6}" presName="rootComposite" presStyleCnt="0"/>
      <dgm:spPr/>
    </dgm:pt>
    <dgm:pt modelId="{4157D72C-53B3-4394-9890-099F1BCA312A}" type="pres">
      <dgm:prSet presAssocID="{CF28DD67-20F4-456E-869B-9D6A56CBD4A6}" presName="rootText" presStyleLbl="node2" presStyleIdx="1" presStyleCnt="3">
        <dgm:presLayoutVars>
          <dgm:chPref val="3"/>
        </dgm:presLayoutVars>
      </dgm:prSet>
      <dgm:spPr/>
    </dgm:pt>
    <dgm:pt modelId="{19202AE8-9484-41EC-B128-17244244045A}" type="pres">
      <dgm:prSet presAssocID="{CF28DD67-20F4-456E-869B-9D6A56CBD4A6}" presName="rootConnector" presStyleLbl="node2" presStyleIdx="1" presStyleCnt="3"/>
      <dgm:spPr/>
    </dgm:pt>
    <dgm:pt modelId="{A8477E23-9479-49B9-9FA0-E2BC2AE5ABCE}" type="pres">
      <dgm:prSet presAssocID="{CF28DD67-20F4-456E-869B-9D6A56CBD4A6}" presName="hierChild4" presStyleCnt="0"/>
      <dgm:spPr/>
    </dgm:pt>
    <dgm:pt modelId="{A9E95B10-5088-4CDE-96A9-34F64AF9FD37}" type="pres">
      <dgm:prSet presAssocID="{CF28DD67-20F4-456E-869B-9D6A56CBD4A6}" presName="hierChild5" presStyleCnt="0"/>
      <dgm:spPr/>
    </dgm:pt>
    <dgm:pt modelId="{9884758A-12DE-46F7-B2BF-D05F42A12F10}" type="pres">
      <dgm:prSet presAssocID="{09DABB0E-CF76-49E0-9454-180B20F0ACD0}" presName="Name50" presStyleLbl="parChTrans1D2" presStyleIdx="2" presStyleCnt="3"/>
      <dgm:spPr/>
    </dgm:pt>
    <dgm:pt modelId="{73F1858A-A09B-40EB-A573-AD3FD8CB6C4C}" type="pres">
      <dgm:prSet presAssocID="{B1DF9A1E-FBCD-4A4A-A852-F803B97473B0}" presName="hierRoot2" presStyleCnt="0">
        <dgm:presLayoutVars>
          <dgm:hierBranch/>
        </dgm:presLayoutVars>
      </dgm:prSet>
      <dgm:spPr/>
    </dgm:pt>
    <dgm:pt modelId="{9A2448F7-5D6F-4352-9B75-B92411713F69}" type="pres">
      <dgm:prSet presAssocID="{B1DF9A1E-FBCD-4A4A-A852-F803B97473B0}" presName="rootComposite" presStyleCnt="0"/>
      <dgm:spPr/>
    </dgm:pt>
    <dgm:pt modelId="{55A79F79-F138-4FF6-82A0-7CF81A896E97}" type="pres">
      <dgm:prSet presAssocID="{B1DF9A1E-FBCD-4A4A-A852-F803B97473B0}" presName="rootText" presStyleLbl="node2" presStyleIdx="2" presStyleCnt="3">
        <dgm:presLayoutVars>
          <dgm:chPref val="3"/>
        </dgm:presLayoutVars>
      </dgm:prSet>
      <dgm:spPr/>
    </dgm:pt>
    <dgm:pt modelId="{D760CB38-9A63-4D04-9C76-29C1F4BE1EF5}" type="pres">
      <dgm:prSet presAssocID="{B1DF9A1E-FBCD-4A4A-A852-F803B97473B0}" presName="rootConnector" presStyleLbl="node2" presStyleIdx="2" presStyleCnt="3"/>
      <dgm:spPr/>
    </dgm:pt>
    <dgm:pt modelId="{3953748F-5B09-47CC-A185-D95FDE46EEF0}" type="pres">
      <dgm:prSet presAssocID="{B1DF9A1E-FBCD-4A4A-A852-F803B97473B0}" presName="hierChild4" presStyleCnt="0"/>
      <dgm:spPr/>
    </dgm:pt>
    <dgm:pt modelId="{89FAEA35-A133-4ADE-BB17-00D049DDE437}" type="pres">
      <dgm:prSet presAssocID="{B1DF9A1E-FBCD-4A4A-A852-F803B97473B0}" presName="hierChild5" presStyleCnt="0"/>
      <dgm:spPr/>
    </dgm:pt>
    <dgm:pt modelId="{B2818A50-72AA-492D-B7C1-951302418AD9}" type="pres">
      <dgm:prSet presAssocID="{DC44CA23-1D03-4EC2-B644-B5538987CE78}" presName="hierChild3" presStyleCnt="0"/>
      <dgm:spPr/>
    </dgm:pt>
  </dgm:ptLst>
  <dgm:cxnLst>
    <dgm:cxn modelId="{AFC3879A-914F-43B3-84D0-2F54C01E9E52}" type="presOf" srcId="{B1DF9A1E-FBCD-4A4A-A852-F803B97473B0}" destId="{55A79F79-F138-4FF6-82A0-7CF81A896E97}" srcOrd="0" destOrd="0" presId="urn:microsoft.com/office/officeart/2005/8/layout/orgChart1"/>
    <dgm:cxn modelId="{67E0D21C-3565-4145-B4E8-89C207C98458}" type="presOf" srcId="{F9F8F29C-A8B6-4EEF-876E-A7FF87B2FB4A}" destId="{8467B95F-D31C-4839-9AC6-99C56BF74E92}" srcOrd="0" destOrd="0" presId="urn:microsoft.com/office/officeart/2005/8/layout/orgChart1"/>
    <dgm:cxn modelId="{F38BEA9B-B53B-4718-BC97-E6CFA94ECCE4}" type="presOf" srcId="{8E606B7F-1147-47E0-A9C7-64A3AFA0DCA6}" destId="{6FD652FA-2987-42E3-AD38-F23A7EFB4BE1}" srcOrd="0" destOrd="0" presId="urn:microsoft.com/office/officeart/2005/8/layout/orgChart1"/>
    <dgm:cxn modelId="{3D9418BF-325B-43BE-BC8F-9BF2F26A6F35}" type="presOf" srcId="{DC44CA23-1D03-4EC2-B644-B5538987CE78}" destId="{05E67329-D305-496A-817A-EB43B98EEBD9}" srcOrd="0" destOrd="0" presId="urn:microsoft.com/office/officeart/2005/8/layout/orgChart1"/>
    <dgm:cxn modelId="{61CBD37B-AE6E-4A92-92B5-1A58F79F460E}" type="presOf" srcId="{CF28DD67-20F4-456E-869B-9D6A56CBD4A6}" destId="{19202AE8-9484-41EC-B128-17244244045A}" srcOrd="1" destOrd="0" presId="urn:microsoft.com/office/officeart/2005/8/layout/orgChart1"/>
    <dgm:cxn modelId="{2C1486AC-F7D6-466A-B69B-94646E61C5AA}" type="presOf" srcId="{CF28DD67-20F4-456E-869B-9D6A56CBD4A6}" destId="{4157D72C-53B3-4394-9890-099F1BCA312A}" srcOrd="0" destOrd="0" presId="urn:microsoft.com/office/officeart/2005/8/layout/orgChart1"/>
    <dgm:cxn modelId="{3D4EA01B-63B4-4372-8B85-2C83890666CC}" srcId="{DC44CA23-1D03-4EC2-B644-B5538987CE78}" destId="{CF28DD67-20F4-456E-869B-9D6A56CBD4A6}" srcOrd="1" destOrd="0" parTransId="{8E606B7F-1147-47E0-A9C7-64A3AFA0DCA6}" sibTransId="{97153B31-EC30-4FE8-82FF-1D760B5627A7}"/>
    <dgm:cxn modelId="{443D7A1E-DF7F-4A01-8059-F114260ED4B8}" type="presOf" srcId="{DA8FC287-B21B-4A60-B8C5-FED38B588AC7}" destId="{22381C09-CF9D-4FC7-9ED2-DFE1FA278150}" srcOrd="1" destOrd="0" presId="urn:microsoft.com/office/officeart/2005/8/layout/orgChart1"/>
    <dgm:cxn modelId="{318DEF34-BD22-45A6-8946-F6B7F4C24E02}" srcId="{DC44CA23-1D03-4EC2-B644-B5538987CE78}" destId="{B1DF9A1E-FBCD-4A4A-A852-F803B97473B0}" srcOrd="2" destOrd="0" parTransId="{09DABB0E-CF76-49E0-9454-180B20F0ACD0}" sibTransId="{702C4ACE-FC0A-49BE-BE28-A494737BD7DB}"/>
    <dgm:cxn modelId="{3866E95D-18DF-4889-959E-4D1684404096}" type="presOf" srcId="{09DABB0E-CF76-49E0-9454-180B20F0ACD0}" destId="{9884758A-12DE-46F7-B2BF-D05F42A12F10}" srcOrd="0" destOrd="0" presId="urn:microsoft.com/office/officeart/2005/8/layout/orgChart1"/>
    <dgm:cxn modelId="{5EDF5428-6915-4908-8532-CEB2AAA60270}" type="presOf" srcId="{0DB01D38-2892-4835-9360-072A1CA56BC3}" destId="{DB987D25-5ACA-4572-BEAC-849B2B7F58E4}" srcOrd="0" destOrd="0" presId="urn:microsoft.com/office/officeart/2005/8/layout/orgChart1"/>
    <dgm:cxn modelId="{376AFC30-263B-4828-A528-A55691BA3F80}" type="presOf" srcId="{DC44CA23-1D03-4EC2-B644-B5538987CE78}" destId="{BC724E97-564E-4A2B-AD99-39E492FDA01B}" srcOrd="1" destOrd="0" presId="urn:microsoft.com/office/officeart/2005/8/layout/orgChart1"/>
    <dgm:cxn modelId="{5EA0CCB9-7DC9-4F0B-A9E3-D2EFA26911BA}" type="presOf" srcId="{B1DF9A1E-FBCD-4A4A-A852-F803B97473B0}" destId="{D760CB38-9A63-4D04-9C76-29C1F4BE1EF5}" srcOrd="1" destOrd="0" presId="urn:microsoft.com/office/officeart/2005/8/layout/orgChart1"/>
    <dgm:cxn modelId="{3C781735-8D7B-4349-888C-76B4591D51E6}" srcId="{DC44CA23-1D03-4EC2-B644-B5538987CE78}" destId="{DA8FC287-B21B-4A60-B8C5-FED38B588AC7}" srcOrd="0" destOrd="0" parTransId="{0DB01D38-2892-4835-9360-072A1CA56BC3}" sibTransId="{F5D54B32-0AA4-47CC-8B75-73C3FD204AEA}"/>
    <dgm:cxn modelId="{CFEA9EE9-7A84-4D6A-9FDE-EA154593C59A}" type="presOf" srcId="{DA8FC287-B21B-4A60-B8C5-FED38B588AC7}" destId="{2BA240FC-539C-4775-A8CB-5F1CDEE019CC}" srcOrd="0" destOrd="0" presId="urn:microsoft.com/office/officeart/2005/8/layout/orgChart1"/>
    <dgm:cxn modelId="{B5EBF111-E9FC-4575-BC59-D08287A8F204}" srcId="{F9F8F29C-A8B6-4EEF-876E-A7FF87B2FB4A}" destId="{DC44CA23-1D03-4EC2-B644-B5538987CE78}" srcOrd="0" destOrd="0" parTransId="{383A3A10-30A5-4B74-AD74-38582FB7434A}" sibTransId="{F7627A53-08A3-4924-9C09-88B902DAD239}"/>
    <dgm:cxn modelId="{26209542-D7CB-496E-AC59-4D511F262446}" type="presParOf" srcId="{8467B95F-D31C-4839-9AC6-99C56BF74E92}" destId="{4336E71F-882B-43F7-AA38-5F538EF0EED3}" srcOrd="0" destOrd="0" presId="urn:microsoft.com/office/officeart/2005/8/layout/orgChart1"/>
    <dgm:cxn modelId="{DF9798E6-6E52-47F5-8723-6F28E603A753}" type="presParOf" srcId="{4336E71F-882B-43F7-AA38-5F538EF0EED3}" destId="{F018DF28-125F-4FC5-AC7F-B3C3A5A6F1F5}" srcOrd="0" destOrd="0" presId="urn:microsoft.com/office/officeart/2005/8/layout/orgChart1"/>
    <dgm:cxn modelId="{0254A149-C064-41A9-A7EE-CE5D21013B1D}" type="presParOf" srcId="{F018DF28-125F-4FC5-AC7F-B3C3A5A6F1F5}" destId="{05E67329-D305-496A-817A-EB43B98EEBD9}" srcOrd="0" destOrd="0" presId="urn:microsoft.com/office/officeart/2005/8/layout/orgChart1"/>
    <dgm:cxn modelId="{0A25C9B2-9FCC-4354-BCAE-29C9DCE1A959}" type="presParOf" srcId="{F018DF28-125F-4FC5-AC7F-B3C3A5A6F1F5}" destId="{BC724E97-564E-4A2B-AD99-39E492FDA01B}" srcOrd="1" destOrd="0" presId="urn:microsoft.com/office/officeart/2005/8/layout/orgChart1"/>
    <dgm:cxn modelId="{93435169-A2C9-4EF2-AB68-49072FC44048}" type="presParOf" srcId="{4336E71F-882B-43F7-AA38-5F538EF0EED3}" destId="{EDDEB7AE-D86E-4306-9815-0FB944B3A7A6}" srcOrd="1" destOrd="0" presId="urn:microsoft.com/office/officeart/2005/8/layout/orgChart1"/>
    <dgm:cxn modelId="{7C5ACF14-ED88-452F-ABCB-BA02C6D5C78C}" type="presParOf" srcId="{EDDEB7AE-D86E-4306-9815-0FB944B3A7A6}" destId="{DB987D25-5ACA-4572-BEAC-849B2B7F58E4}" srcOrd="0" destOrd="0" presId="urn:microsoft.com/office/officeart/2005/8/layout/orgChart1"/>
    <dgm:cxn modelId="{E9523542-A011-42BD-8489-92BFA676D2B7}" type="presParOf" srcId="{EDDEB7AE-D86E-4306-9815-0FB944B3A7A6}" destId="{3F43C0E9-DDBB-4671-978B-5736361490D3}" srcOrd="1" destOrd="0" presId="urn:microsoft.com/office/officeart/2005/8/layout/orgChart1"/>
    <dgm:cxn modelId="{6A7B833D-7405-4A2F-8D26-BE32DD1ECB71}" type="presParOf" srcId="{3F43C0E9-DDBB-4671-978B-5736361490D3}" destId="{4C8AADD4-F511-4D98-BAC0-530CD23EAE1B}" srcOrd="0" destOrd="0" presId="urn:microsoft.com/office/officeart/2005/8/layout/orgChart1"/>
    <dgm:cxn modelId="{0B004A0D-D16F-41ED-8CF2-6DA003EF80E9}" type="presParOf" srcId="{4C8AADD4-F511-4D98-BAC0-530CD23EAE1B}" destId="{2BA240FC-539C-4775-A8CB-5F1CDEE019CC}" srcOrd="0" destOrd="0" presId="urn:microsoft.com/office/officeart/2005/8/layout/orgChart1"/>
    <dgm:cxn modelId="{209D42E8-C9B6-42CE-87E5-42060D2AB5FA}" type="presParOf" srcId="{4C8AADD4-F511-4D98-BAC0-530CD23EAE1B}" destId="{22381C09-CF9D-4FC7-9ED2-DFE1FA278150}" srcOrd="1" destOrd="0" presId="urn:microsoft.com/office/officeart/2005/8/layout/orgChart1"/>
    <dgm:cxn modelId="{D0391187-E4F4-4546-8B18-299C7A887A3B}" type="presParOf" srcId="{3F43C0E9-DDBB-4671-978B-5736361490D3}" destId="{152FC4EF-2A9B-42F2-A32E-EEE9FADC263E}" srcOrd="1" destOrd="0" presId="urn:microsoft.com/office/officeart/2005/8/layout/orgChart1"/>
    <dgm:cxn modelId="{670C1F3F-3FE7-4E19-92AE-6404DE2CFA5B}" type="presParOf" srcId="{3F43C0E9-DDBB-4671-978B-5736361490D3}" destId="{65DB5A02-AC2E-419F-A648-1FAFC85A61C6}" srcOrd="2" destOrd="0" presId="urn:microsoft.com/office/officeart/2005/8/layout/orgChart1"/>
    <dgm:cxn modelId="{8E0A89AF-7B1F-4A26-8693-42330403723B}" type="presParOf" srcId="{EDDEB7AE-D86E-4306-9815-0FB944B3A7A6}" destId="{6FD652FA-2987-42E3-AD38-F23A7EFB4BE1}" srcOrd="2" destOrd="0" presId="urn:microsoft.com/office/officeart/2005/8/layout/orgChart1"/>
    <dgm:cxn modelId="{2580DCA5-0366-484B-AB69-051255895AF8}" type="presParOf" srcId="{EDDEB7AE-D86E-4306-9815-0FB944B3A7A6}" destId="{D78415DA-1D62-41A2-A73B-B9F7B07A72D7}" srcOrd="3" destOrd="0" presId="urn:microsoft.com/office/officeart/2005/8/layout/orgChart1"/>
    <dgm:cxn modelId="{C147EC77-8CF2-42F5-9EE1-01CE818CE98C}" type="presParOf" srcId="{D78415DA-1D62-41A2-A73B-B9F7B07A72D7}" destId="{9150E2A8-7A38-402A-98E4-CE70EE7E831F}" srcOrd="0" destOrd="0" presId="urn:microsoft.com/office/officeart/2005/8/layout/orgChart1"/>
    <dgm:cxn modelId="{E7144174-621E-4581-9700-B759E3744C47}" type="presParOf" srcId="{9150E2A8-7A38-402A-98E4-CE70EE7E831F}" destId="{4157D72C-53B3-4394-9890-099F1BCA312A}" srcOrd="0" destOrd="0" presId="urn:microsoft.com/office/officeart/2005/8/layout/orgChart1"/>
    <dgm:cxn modelId="{43DECBFE-E0BD-4D13-94A5-E1B2F31C3C92}" type="presParOf" srcId="{9150E2A8-7A38-402A-98E4-CE70EE7E831F}" destId="{19202AE8-9484-41EC-B128-17244244045A}" srcOrd="1" destOrd="0" presId="urn:microsoft.com/office/officeart/2005/8/layout/orgChart1"/>
    <dgm:cxn modelId="{CC59C84C-2042-4EE8-878A-E9E9E9543F15}" type="presParOf" srcId="{D78415DA-1D62-41A2-A73B-B9F7B07A72D7}" destId="{A8477E23-9479-49B9-9FA0-E2BC2AE5ABCE}" srcOrd="1" destOrd="0" presId="urn:microsoft.com/office/officeart/2005/8/layout/orgChart1"/>
    <dgm:cxn modelId="{2269EDEA-ED2F-4829-B4CF-CCFF69214140}" type="presParOf" srcId="{D78415DA-1D62-41A2-A73B-B9F7B07A72D7}" destId="{A9E95B10-5088-4CDE-96A9-34F64AF9FD37}" srcOrd="2" destOrd="0" presId="urn:microsoft.com/office/officeart/2005/8/layout/orgChart1"/>
    <dgm:cxn modelId="{1B4673A4-DED9-42E2-A061-8F281BF55C4C}" type="presParOf" srcId="{EDDEB7AE-D86E-4306-9815-0FB944B3A7A6}" destId="{9884758A-12DE-46F7-B2BF-D05F42A12F10}" srcOrd="4" destOrd="0" presId="urn:microsoft.com/office/officeart/2005/8/layout/orgChart1"/>
    <dgm:cxn modelId="{D0B8D05A-9CDC-49C3-9997-8F9A6787AE86}" type="presParOf" srcId="{EDDEB7AE-D86E-4306-9815-0FB944B3A7A6}" destId="{73F1858A-A09B-40EB-A573-AD3FD8CB6C4C}" srcOrd="5" destOrd="0" presId="urn:microsoft.com/office/officeart/2005/8/layout/orgChart1"/>
    <dgm:cxn modelId="{27905990-3098-42F6-8305-8C009D35F592}" type="presParOf" srcId="{73F1858A-A09B-40EB-A573-AD3FD8CB6C4C}" destId="{9A2448F7-5D6F-4352-9B75-B92411713F69}" srcOrd="0" destOrd="0" presId="urn:microsoft.com/office/officeart/2005/8/layout/orgChart1"/>
    <dgm:cxn modelId="{9FEA2AFC-06C3-4338-ADD9-E9109D708F18}" type="presParOf" srcId="{9A2448F7-5D6F-4352-9B75-B92411713F69}" destId="{55A79F79-F138-4FF6-82A0-7CF81A896E97}" srcOrd="0" destOrd="0" presId="urn:microsoft.com/office/officeart/2005/8/layout/orgChart1"/>
    <dgm:cxn modelId="{4B81649F-320E-43F0-AF5A-3CC85CFEE1C8}" type="presParOf" srcId="{9A2448F7-5D6F-4352-9B75-B92411713F69}" destId="{D760CB38-9A63-4D04-9C76-29C1F4BE1EF5}" srcOrd="1" destOrd="0" presId="urn:microsoft.com/office/officeart/2005/8/layout/orgChart1"/>
    <dgm:cxn modelId="{56F26AED-78EB-434D-B01F-56D4661AF64D}" type="presParOf" srcId="{73F1858A-A09B-40EB-A573-AD3FD8CB6C4C}" destId="{3953748F-5B09-47CC-A185-D95FDE46EEF0}" srcOrd="1" destOrd="0" presId="urn:microsoft.com/office/officeart/2005/8/layout/orgChart1"/>
    <dgm:cxn modelId="{60779ADB-AA15-4D56-9314-93A938EFA97C}" type="presParOf" srcId="{73F1858A-A09B-40EB-A573-AD3FD8CB6C4C}" destId="{89FAEA35-A133-4ADE-BB17-00D049DDE437}" srcOrd="2" destOrd="0" presId="urn:microsoft.com/office/officeart/2005/8/layout/orgChart1"/>
    <dgm:cxn modelId="{672D2526-E42A-4689-8D88-D9918FF659A2}" type="presParOf" srcId="{4336E71F-882B-43F7-AA38-5F538EF0EED3}" destId="{B2818A50-72AA-492D-B7C1-951302418AD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84758A-12DE-46F7-B2BF-D05F42A12F10}">
      <dsp:nvSpPr>
        <dsp:cNvPr id="0" name=""/>
        <dsp:cNvSpPr/>
      </dsp:nvSpPr>
      <dsp:spPr>
        <a:xfrm>
          <a:off x="1629363" y="1041459"/>
          <a:ext cx="311889" cy="39090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9010"/>
              </a:lnTo>
              <a:lnTo>
                <a:pt x="311889" y="39090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D652FA-2987-42E3-AD38-F23A7EFB4BE1}">
      <dsp:nvSpPr>
        <dsp:cNvPr id="0" name=""/>
        <dsp:cNvSpPr/>
      </dsp:nvSpPr>
      <dsp:spPr>
        <a:xfrm>
          <a:off x="1629363" y="1041459"/>
          <a:ext cx="311889" cy="24327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2734"/>
              </a:lnTo>
              <a:lnTo>
                <a:pt x="311889" y="24327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987D25-5ACA-4572-BEAC-849B2B7F58E4}">
      <dsp:nvSpPr>
        <dsp:cNvPr id="0" name=""/>
        <dsp:cNvSpPr/>
      </dsp:nvSpPr>
      <dsp:spPr>
        <a:xfrm>
          <a:off x="1629363" y="1041459"/>
          <a:ext cx="311889" cy="956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6459"/>
              </a:lnTo>
              <a:lnTo>
                <a:pt x="311889" y="9564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E67329-D305-496A-817A-EB43B98EEBD9}">
      <dsp:nvSpPr>
        <dsp:cNvPr id="0" name=""/>
        <dsp:cNvSpPr/>
      </dsp:nvSpPr>
      <dsp:spPr>
        <a:xfrm>
          <a:off x="1421437" y="1828"/>
          <a:ext cx="2079260" cy="10396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rPr>
            <a:t>отряды</a:t>
          </a:r>
          <a:endParaRPr kumimoji="0" lang="ru-RU" sz="2600" b="1" i="0" u="none" strike="noStrike" kern="1200" cap="none" normalizeH="0" baseline="0" smtClean="0">
            <a:ln>
              <a:noFill/>
            </a:ln>
            <a:solidFill>
              <a:srgbClr val="FFFF00"/>
            </a:solidFill>
            <a:effectLst/>
            <a:latin typeface="Tahoma" pitchFamily="34" charset="0"/>
          </a:endParaRPr>
        </a:p>
      </dsp:txBody>
      <dsp:txXfrm>
        <a:off x="1421437" y="1828"/>
        <a:ext cx="2079260" cy="1039630"/>
      </dsp:txXfrm>
    </dsp:sp>
    <dsp:sp modelId="{2BA240FC-539C-4775-A8CB-5F1CDEE019CC}">
      <dsp:nvSpPr>
        <dsp:cNvPr id="0" name=""/>
        <dsp:cNvSpPr/>
      </dsp:nvSpPr>
      <dsp:spPr>
        <a:xfrm>
          <a:off x="1941252" y="1478103"/>
          <a:ext cx="2079260" cy="10396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хвостатые</a:t>
          </a:r>
          <a:endParaRPr kumimoji="0" lang="ru-RU" sz="26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endParaRPr>
        </a:p>
      </dsp:txBody>
      <dsp:txXfrm>
        <a:off x="1941252" y="1478103"/>
        <a:ext cx="2079260" cy="1039630"/>
      </dsp:txXfrm>
    </dsp:sp>
    <dsp:sp modelId="{4157D72C-53B3-4394-9890-099F1BCA312A}">
      <dsp:nvSpPr>
        <dsp:cNvPr id="0" name=""/>
        <dsp:cNvSpPr/>
      </dsp:nvSpPr>
      <dsp:spPr>
        <a:xfrm>
          <a:off x="1941252" y="2954378"/>
          <a:ext cx="2079260" cy="10396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бесхвостые</a:t>
          </a:r>
          <a:endParaRPr kumimoji="0" lang="ru-RU" sz="26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endParaRPr>
        </a:p>
      </dsp:txBody>
      <dsp:txXfrm>
        <a:off x="1941252" y="2954378"/>
        <a:ext cx="2079260" cy="1039630"/>
      </dsp:txXfrm>
    </dsp:sp>
    <dsp:sp modelId="{55A79F79-F138-4FF6-82A0-7CF81A896E97}">
      <dsp:nvSpPr>
        <dsp:cNvPr id="0" name=""/>
        <dsp:cNvSpPr/>
      </dsp:nvSpPr>
      <dsp:spPr>
        <a:xfrm>
          <a:off x="1941252" y="4430653"/>
          <a:ext cx="2079260" cy="10396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безногие</a:t>
          </a:r>
          <a:endParaRPr kumimoji="0" lang="ru-RU" sz="26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endParaRPr>
        </a:p>
      </dsp:txBody>
      <dsp:txXfrm>
        <a:off x="1941252" y="4430653"/>
        <a:ext cx="2079260" cy="1039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51605-5629-45F2-984F-F99BDDF54F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88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6D3E9-F4A1-4AC4-9522-656C72A16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53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17CAC-D606-4919-8DDA-182E1F9CC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341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50978-B811-4CA5-9EA6-A876567B2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09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E05B2-1D97-4BED-8FEE-4E46F6A97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62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E14D7-97B3-4E73-9889-A054C58F92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01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97FD8-29F2-452A-91A6-B69454C2B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5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EA382-B62B-4147-97BF-3384A09D7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52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A7628-7FCE-4C33-8C54-662498D68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91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6DD38-8E07-4540-850D-8B6E00DB2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292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3EC9E-681C-4DC1-BBC2-7DF0F045E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47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830B2-9201-4712-A026-AE09A5CB2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747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ED66E92F-16E0-41D9-9C40-905523374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7;&#1088;&#1077;&#1079;&#1077;&#1085;&#1090;&#1072;&#1094;&#1080;&#1080;\&#1091;&#1088;&#1086;&#1082;&#1080;%207%20&#1082;&#1083;&#1072;&#1089;&#1089;\pr128.m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WordArt 4"/>
          <p:cNvSpPr>
            <a:spLocks noChangeArrowheads="1" noChangeShapeType="1" noTextEdit="1"/>
          </p:cNvSpPr>
          <p:nvPr/>
        </p:nvSpPr>
        <p:spPr bwMode="auto">
          <a:xfrm>
            <a:off x="1116013" y="765175"/>
            <a:ext cx="6985000" cy="4679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Летом на болоте</a:t>
            </a:r>
          </a:p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 вы ее найдете.</a:t>
            </a:r>
          </a:p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Зеленая квакушка</a:t>
            </a:r>
          </a:p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и зовут ее ......</a:t>
            </a:r>
          </a:p>
        </p:txBody>
      </p:sp>
      <p:pic>
        <p:nvPicPr>
          <p:cNvPr id="77829" name="Picture 5" descr="7890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4" t="5888" r="12209"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4" t="5888" r="11250"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5" name="WordArt 3"/>
          <p:cNvSpPr>
            <a:spLocks noChangeArrowheads="1" noChangeShapeType="1" noTextEdit="1"/>
          </p:cNvSpPr>
          <p:nvPr/>
        </p:nvSpPr>
        <p:spPr bwMode="auto">
          <a:xfrm>
            <a:off x="2555875" y="4652963"/>
            <a:ext cx="6154738" cy="1614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Регенерация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{FBA26816-9EFA-43D5-9910-5A9CD02F1A95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1844675"/>
            <a:ext cx="6238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727233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бесхвостые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58750" y="2076450"/>
            <a:ext cx="3044825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/>
            <a:r>
              <a:rPr lang="ru-RU" sz="4400" b="1"/>
              <a:t>Лягушки</a:t>
            </a:r>
          </a:p>
          <a:p>
            <a:pPr algn="l" eaLnBrk="1" hangingPunct="1"/>
            <a:endParaRPr lang="ru-RU" sz="4400" b="1"/>
          </a:p>
          <a:p>
            <a:pPr algn="l" eaLnBrk="1" hangingPunct="1"/>
            <a:r>
              <a:rPr lang="ru-RU" sz="4400" b="1"/>
              <a:t>Квакши</a:t>
            </a:r>
          </a:p>
          <a:p>
            <a:pPr algn="l" eaLnBrk="1" hangingPunct="1"/>
            <a:endParaRPr lang="ru-RU" sz="4400" b="1"/>
          </a:p>
          <a:p>
            <a:pPr algn="l" eaLnBrk="1" hangingPunct="1"/>
            <a:r>
              <a:rPr lang="ru-RU" sz="4400" b="1"/>
              <a:t>Жабы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email">
            <a:lum bright="-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99" t="17708" r="3242" b="158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5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46958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лягушка чесночница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r128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WordArt 5"/>
          <p:cNvSpPr>
            <a:spLocks noChangeArrowheads="1" noChangeShapeType="1" noTextEdit="1"/>
          </p:cNvSpPr>
          <p:nvPr/>
        </p:nvSpPr>
        <p:spPr bwMode="auto">
          <a:xfrm>
            <a:off x="539750" y="5734050"/>
            <a:ext cx="41719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прудовая 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" fill="hold"/>
                                        <p:tgtEl>
                                          <p:spTgt spid="337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79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55" t="16243" r="6107" b="128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WordArt 5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48260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травяная 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WordArt 5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36718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лягушка-бык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25" cy="675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86380" y="4071942"/>
            <a:ext cx="401117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уринамский</a:t>
            </a:r>
          </a:p>
          <a:p>
            <a:pPr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древолаз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узкорот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6372225" y="333375"/>
            <a:ext cx="24098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узкорот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78907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57563"/>
            <a:ext cx="39243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1619250" y="404813"/>
            <a:ext cx="7200900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Класс Земноводные</a:t>
            </a:r>
          </a:p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(</a:t>
            </a:r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Amphibia).</a:t>
            </a:r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5124" name="Picture 4" descr="FRO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3429000"/>
            <a:ext cx="399573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890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WordArt 5"/>
          <p:cNvSpPr>
            <a:spLocks noChangeArrowheads="1" noChangeShapeType="1" noTextEdit="1"/>
          </p:cNvSpPr>
          <p:nvPr/>
        </p:nvSpPr>
        <p:spPr bwMode="auto">
          <a:xfrm>
            <a:off x="395288" y="5661025"/>
            <a:ext cx="26638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Квакша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412875"/>
            <a:ext cx="8351838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4"/>
          <p:cNvSpPr>
            <a:spLocks noChangeArrowheads="1" noChangeShapeType="1" noTextEdit="1"/>
          </p:cNvSpPr>
          <p:nvPr/>
        </p:nvSpPr>
        <p:spPr bwMode="auto">
          <a:xfrm>
            <a:off x="107950" y="0"/>
            <a:ext cx="662463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Безногие</a:t>
            </a:r>
          </a:p>
        </p:txBody>
      </p:sp>
      <p:sp>
        <p:nvSpPr>
          <p:cNvPr id="25604" name="WordArt 5"/>
          <p:cNvSpPr>
            <a:spLocks noChangeArrowheads="1" noChangeShapeType="1" noTextEdit="1"/>
          </p:cNvSpPr>
          <p:nvPr/>
        </p:nvSpPr>
        <p:spPr bwMode="auto">
          <a:xfrm>
            <a:off x="5651500" y="1196975"/>
            <a:ext cx="2665413" cy="677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червяги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червяг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323850" y="549275"/>
            <a:ext cx="8085138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buFontTx/>
              <a:buBlip>
                <a:blip r:embed="rId2"/>
              </a:buBlip>
            </a:pPr>
            <a:r>
              <a:rPr lang="ru-RU" sz="6000" b="1"/>
              <a:t>Червеобразное тело.</a:t>
            </a:r>
          </a:p>
          <a:p>
            <a:pPr algn="l" eaLnBrk="1" hangingPunct="1">
              <a:buFontTx/>
              <a:buBlip>
                <a:blip r:embed="rId2"/>
              </a:buBlip>
            </a:pPr>
            <a:r>
              <a:rPr lang="ru-RU" sz="6000" b="1"/>
              <a:t>Нет конечностей.</a:t>
            </a:r>
          </a:p>
          <a:p>
            <a:pPr algn="l" eaLnBrk="1" hangingPunct="1">
              <a:buFontTx/>
              <a:buBlip>
                <a:blip r:embed="rId2"/>
              </a:buBlip>
            </a:pPr>
            <a:r>
              <a:rPr lang="ru-RU" sz="6000" b="1"/>
              <a:t>Подземный образ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565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1785938" y="5715000"/>
            <a:ext cx="7072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/>
              <a:t>Цейлонский рыбозмей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4"/>
          <p:cNvSpPr>
            <a:spLocks noChangeArrowheads="1" noChangeShapeType="1" noTextEdit="1"/>
          </p:cNvSpPr>
          <p:nvPr/>
        </p:nvSpPr>
        <p:spPr bwMode="auto">
          <a:xfrm>
            <a:off x="928688" y="928688"/>
            <a:ext cx="73437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места обитания</a:t>
            </a: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2143125"/>
            <a:ext cx="771525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22557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УЭ - 3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51117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прудовая 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17693"/>
            <a:ext cx="5786478" cy="67403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УЭ – 1</a:t>
            </a:r>
          </a:p>
          <a:p>
            <a:pPr algn="l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1.А</a:t>
            </a:r>
          </a:p>
          <a:p>
            <a:pPr algn="l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2.Бвг</a:t>
            </a:r>
          </a:p>
          <a:p>
            <a:pPr algn="l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3.Бг</a:t>
            </a:r>
          </a:p>
          <a:p>
            <a:pPr algn="l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4.А</a:t>
            </a:r>
          </a:p>
          <a:p>
            <a:pPr algn="l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5.бв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6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468313" y="5734050"/>
            <a:ext cx="4751387" cy="78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травяная 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расно-черный древолаз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590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красивый древолаз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2924175"/>
            <a:ext cx="4932362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4932363" y="549275"/>
            <a:ext cx="3671887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древолазы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квакш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красноглазая древесная лягуш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05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WordArt 6"/>
          <p:cNvSpPr>
            <a:spLocks noChangeArrowheads="1" noChangeShapeType="1" noTextEdit="1"/>
          </p:cNvSpPr>
          <p:nvPr/>
        </p:nvSpPr>
        <p:spPr bwMode="auto">
          <a:xfrm>
            <a:off x="684213" y="5949950"/>
            <a:ext cx="79914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древесная лягушка</a:t>
            </a:r>
          </a:p>
        </p:txBody>
      </p:sp>
      <p:pic>
        <p:nvPicPr>
          <p:cNvPr id="24583" name="Picture 7" descr="Scan00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жаба в песк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WordArt 5"/>
          <p:cNvSpPr>
            <a:spLocks noChangeArrowheads="1" noChangeShapeType="1" noTextEdit="1"/>
          </p:cNvSpPr>
          <p:nvPr/>
        </p:nvSpPr>
        <p:spPr bwMode="auto">
          <a:xfrm>
            <a:off x="827088" y="620713"/>
            <a:ext cx="2943225" cy="892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жаба в песке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лопатоног в норке во время засух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WordArt 5"/>
          <p:cNvSpPr>
            <a:spLocks noChangeArrowheads="1" noChangeShapeType="1" noTextEdit="1"/>
          </p:cNvSpPr>
          <p:nvPr/>
        </p:nvSpPr>
        <p:spPr bwMode="auto">
          <a:xfrm>
            <a:off x="539750" y="5805488"/>
            <a:ext cx="2143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лопатоног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376238" y="276225"/>
            <a:ext cx="808355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/>
            <a:r>
              <a:rPr lang="ru-RU" sz="5400" b="1">
                <a:solidFill>
                  <a:srgbClr val="008000"/>
                </a:solidFill>
              </a:rPr>
              <a:t>Земноводные</a:t>
            </a:r>
            <a:r>
              <a:rPr lang="ru-RU" sz="5400" b="1">
                <a:solidFill>
                  <a:srgbClr val="66FF33"/>
                </a:solidFill>
              </a:rPr>
              <a:t> </a:t>
            </a:r>
            <a:r>
              <a:rPr lang="ru-RU" sz="5400" b="1"/>
              <a:t>активны только в </a:t>
            </a:r>
            <a:r>
              <a:rPr lang="ru-RU" sz="5400" b="1">
                <a:solidFill>
                  <a:srgbClr val="FF0000"/>
                </a:solidFill>
              </a:rPr>
              <a:t>теплое</a:t>
            </a:r>
            <a:r>
              <a:rPr lang="ru-RU" sz="5400" b="1"/>
              <a:t> время года. </a:t>
            </a:r>
          </a:p>
          <a:p>
            <a:pPr algn="l" eaLnBrk="1" hangingPunct="1"/>
            <a:endParaRPr lang="ru-RU" sz="5400" b="1"/>
          </a:p>
          <a:p>
            <a:pPr algn="l" eaLnBrk="1" hangingPunct="1"/>
            <a:r>
              <a:rPr lang="ru-RU" sz="5400" b="1"/>
              <a:t>Зимой впадают в </a:t>
            </a:r>
            <a:r>
              <a:rPr lang="ru-RU" sz="5400" b="1">
                <a:solidFill>
                  <a:srgbClr val="FF0000"/>
                </a:solidFill>
              </a:rPr>
              <a:t>оцепенение</a:t>
            </a:r>
            <a:r>
              <a:rPr lang="ru-RU" sz="5400" b="1"/>
              <a:t>.</a:t>
            </a:r>
          </a:p>
        </p:txBody>
      </p:sp>
      <p:sp>
        <p:nvSpPr>
          <p:cNvPr id="34821" name="WordArt 5"/>
          <p:cNvSpPr>
            <a:spLocks noChangeArrowheads="1" noChangeShapeType="1" noTextEdit="1"/>
          </p:cNvSpPr>
          <p:nvPr/>
        </p:nvSpPr>
        <p:spPr bwMode="auto">
          <a:xfrm>
            <a:off x="7235825" y="3357563"/>
            <a:ext cx="1368425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4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83518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Внешнее строение</a:t>
            </a:r>
          </a:p>
        </p:txBody>
      </p:sp>
      <p:pic>
        <p:nvPicPr>
          <p:cNvPr id="39939" name="Picture 5" descr="{1B277FD6-82E2-4794-9822-B9C015DE5EB8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1484313"/>
            <a:ext cx="7416800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WordArt 6"/>
          <p:cNvSpPr>
            <a:spLocks noChangeArrowheads="1" noChangeShapeType="1" noTextEdit="1"/>
          </p:cNvSpPr>
          <p:nvPr/>
        </p:nvSpPr>
        <p:spPr bwMode="auto">
          <a:xfrm>
            <a:off x="611188" y="5013325"/>
            <a:ext cx="2592387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резонаторы</a:t>
            </a:r>
          </a:p>
        </p:txBody>
      </p:sp>
      <p:sp>
        <p:nvSpPr>
          <p:cNvPr id="39941" name="Line 7"/>
          <p:cNvSpPr>
            <a:spLocks noChangeShapeType="1"/>
          </p:cNvSpPr>
          <p:nvPr/>
        </p:nvSpPr>
        <p:spPr bwMode="auto">
          <a:xfrm flipV="1">
            <a:off x="1908175" y="4365625"/>
            <a:ext cx="576263" cy="50323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8" name="Picture 18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72225" y="547688"/>
            <a:ext cx="2087563" cy="1668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1" name="Picture 21" descr="789079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72225" y="2636838"/>
            <a:ext cx="2106613" cy="1404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4" name="Picture 24"/>
          <p:cNvPicPr>
            <a:picLocks noChangeAspect="1" noChangeArrowheads="1"/>
          </p:cNvPicPr>
          <p:nvPr>
            <p:ph sz="quarter" idx="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72225" y="4365625"/>
            <a:ext cx="2174875" cy="1631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/>
        </p:nvGraphicFramePr>
        <p:xfrm>
          <a:off x="468313" y="765175"/>
          <a:ext cx="5441950" cy="5472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214290"/>
            <a:ext cx="22557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УЭ - 2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9" name="WordArt 3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46799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барабанные перепонки</a:t>
            </a: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3779838" y="1196975"/>
            <a:ext cx="360362" cy="2447925"/>
          </a:xfrm>
          <a:prstGeom prst="downArrow">
            <a:avLst>
              <a:gd name="adj1" fmla="val 50000"/>
              <a:gd name="adj2" fmla="val 1698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7463"/>
            <a:ext cx="7667625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древолаз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WordArt 5"/>
          <p:cNvSpPr>
            <a:spLocks noChangeArrowheads="1" noChangeShapeType="1" noTextEdit="1"/>
          </p:cNvSpPr>
          <p:nvPr/>
        </p:nvSpPr>
        <p:spPr bwMode="auto">
          <a:xfrm>
            <a:off x="7235825" y="4076700"/>
            <a:ext cx="1439863" cy="2592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endParaRPr lang="ru-RU" sz="36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46086" name="WordArt 6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540067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Как передвигается?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8" t="5859" r="23828" b="34082"/>
          <a:stretch>
            <a:fillRect/>
          </a:stretch>
        </p:blipFill>
        <p:spPr bwMode="auto">
          <a:xfrm>
            <a:off x="0" y="1000125"/>
            <a:ext cx="9072563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Прямоугольник 2"/>
          <p:cNvSpPr>
            <a:spLocks noChangeArrowheads="1"/>
          </p:cNvSpPr>
          <p:nvPr/>
        </p:nvSpPr>
        <p:spPr bwMode="auto">
          <a:xfrm>
            <a:off x="285750" y="214313"/>
            <a:ext cx="86439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/>
              <a:t>Бесхвостые плавают «брассом», одновременно отталкиваясь от воды задними конечностями с перепонками между пальцами. </a:t>
            </a:r>
            <a:br>
              <a:rPr lang="ru-RU" sz="2400" b="1"/>
            </a:br>
            <a:r>
              <a:rPr lang="ru-RU" sz="2400" b="1"/>
              <a:t>Шпорцевая лягушка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8" descr="78904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549275"/>
            <a:ext cx="20891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2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4221163"/>
            <a:ext cx="2808288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3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01612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WordArt 12"/>
          <p:cNvSpPr>
            <a:spLocks noChangeArrowheads="1" noChangeShapeType="1" noTextEdit="1"/>
          </p:cNvSpPr>
          <p:nvPr/>
        </p:nvSpPr>
        <p:spPr bwMode="auto">
          <a:xfrm>
            <a:off x="1547813" y="5876925"/>
            <a:ext cx="7715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280</a:t>
            </a:r>
          </a:p>
        </p:txBody>
      </p:sp>
      <p:sp>
        <p:nvSpPr>
          <p:cNvPr id="7175" name="WordArt 13"/>
          <p:cNvSpPr>
            <a:spLocks noChangeArrowheads="1" noChangeShapeType="1" noTextEdit="1"/>
          </p:cNvSpPr>
          <p:nvPr/>
        </p:nvSpPr>
        <p:spPr bwMode="auto">
          <a:xfrm>
            <a:off x="4284663" y="3500438"/>
            <a:ext cx="10287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2000</a:t>
            </a:r>
          </a:p>
        </p:txBody>
      </p:sp>
      <p:sp>
        <p:nvSpPr>
          <p:cNvPr id="7176" name="WordArt 14"/>
          <p:cNvSpPr>
            <a:spLocks noChangeArrowheads="1" noChangeShapeType="1" noTextEdit="1"/>
          </p:cNvSpPr>
          <p:nvPr/>
        </p:nvSpPr>
        <p:spPr bwMode="auto">
          <a:xfrm>
            <a:off x="7524750" y="5949950"/>
            <a:ext cx="5143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60</a:t>
            </a:r>
          </a:p>
        </p:txBody>
      </p:sp>
      <p:sp>
        <p:nvSpPr>
          <p:cNvPr id="79887" name="WordArt 15"/>
          <p:cNvSpPr>
            <a:spLocks noChangeArrowheads="1" noChangeShapeType="1" noTextEdit="1"/>
          </p:cNvSpPr>
          <p:nvPr/>
        </p:nvSpPr>
        <p:spPr bwMode="auto">
          <a:xfrm>
            <a:off x="1403350" y="5516563"/>
            <a:ext cx="1209675" cy="265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хвостатые</a:t>
            </a:r>
          </a:p>
        </p:txBody>
      </p:sp>
      <p:sp>
        <p:nvSpPr>
          <p:cNvPr id="79888" name="WordArt 16"/>
          <p:cNvSpPr>
            <a:spLocks noChangeArrowheads="1" noChangeShapeType="1" noTextEdit="1"/>
          </p:cNvSpPr>
          <p:nvPr/>
        </p:nvSpPr>
        <p:spPr bwMode="auto">
          <a:xfrm>
            <a:off x="4067175" y="1557338"/>
            <a:ext cx="1658938" cy="265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бесхвостые</a:t>
            </a:r>
          </a:p>
        </p:txBody>
      </p:sp>
      <p:sp>
        <p:nvSpPr>
          <p:cNvPr id="79889" name="WordArt 17"/>
          <p:cNvSpPr>
            <a:spLocks noChangeArrowheads="1" noChangeShapeType="1" noTextEdit="1"/>
          </p:cNvSpPr>
          <p:nvPr/>
        </p:nvSpPr>
        <p:spPr bwMode="auto">
          <a:xfrm>
            <a:off x="6300788" y="5949950"/>
            <a:ext cx="1152525" cy="336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безногие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7" grpId="0" animBg="1"/>
      <p:bldP spid="79888" grpId="0" animBg="1"/>
      <p:bldP spid="7988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7" descr="78904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19700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9" descr="7870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3041650"/>
            <a:ext cx="57245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034" y="4429132"/>
            <a:ext cx="22557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УЭ - 4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6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22557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УЭ - 5</a:t>
            </a:r>
          </a:p>
        </p:txBody>
      </p:sp>
      <p:sp>
        <p:nvSpPr>
          <p:cNvPr id="57347" name="Rectangle 1"/>
          <p:cNvSpPr>
            <a:spLocks noChangeArrowheads="1"/>
          </p:cNvSpPr>
          <p:nvPr/>
        </p:nvSpPr>
        <p:spPr bwMode="auto">
          <a:xfrm>
            <a:off x="214313" y="1643063"/>
            <a:ext cx="86439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8000" b="1">
                <a:solidFill>
                  <a:srgbClr val="7030A0"/>
                </a:solidFill>
                <a:cs typeface="Times New Roman" pitchFamily="18" charset="0"/>
              </a:rPr>
              <a:t>Бери дело в руки, чтобы не было скуки!</a:t>
            </a:r>
            <a:endParaRPr lang="ru-RU" sz="80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755650" y="549275"/>
            <a:ext cx="554513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хвостатые</a:t>
            </a:r>
          </a:p>
        </p:txBody>
      </p:sp>
      <p:pic>
        <p:nvPicPr>
          <p:cNvPr id="8195" name="Picture 5" descr="{17C05C8F-3957-4F7C-B37C-01E9BCDE0565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2060575"/>
            <a:ext cx="4859337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250825" y="3141663"/>
            <a:ext cx="397986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/>
            <a:r>
              <a:rPr lang="ru-RU" sz="4400" b="1"/>
              <a:t>Тритоны</a:t>
            </a:r>
          </a:p>
          <a:p>
            <a:pPr algn="l" eaLnBrk="1" hangingPunct="1"/>
            <a:endParaRPr lang="ru-RU" sz="4400" b="1"/>
          </a:p>
          <a:p>
            <a:pPr algn="l" eaLnBrk="1" hangingPunct="1"/>
            <a:r>
              <a:rPr lang="ru-RU" sz="4400" b="1"/>
              <a:t>Саламандры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WordArt 6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597535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тритон обыкновенный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{F5EA1CB5-0CE4-4918-A24E-BE313ED1799E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WordArt 5"/>
          <p:cNvSpPr>
            <a:spLocks noChangeArrowheads="1" noChangeShapeType="1" noTextEdit="1"/>
          </p:cNvSpPr>
          <p:nvPr/>
        </p:nvSpPr>
        <p:spPr bwMode="auto">
          <a:xfrm>
            <a:off x="3833813" y="3144838"/>
            <a:ext cx="14763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4" t="5888" r="12209" b="12195"/>
          <a:stretch>
            <a:fillRect/>
          </a:stretch>
        </p:blipFill>
        <p:spPr bwMode="auto">
          <a:xfrm>
            <a:off x="0" y="0"/>
            <a:ext cx="9144000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a8a9cb548d64bc8ec48fe881f079d19e244626"/>
</p:tagLst>
</file>

<file path=ppt/theme/theme1.xml><?xml version="1.0" encoding="utf-8"?>
<a:theme xmlns:a="http://schemas.openxmlformats.org/drawingml/2006/main" name="Разрез">
  <a:themeElements>
    <a:clrScheme name="Разрез 8">
      <a:dk1>
        <a:srgbClr val="000000"/>
      </a:dk1>
      <a:lt1>
        <a:srgbClr val="D0DAE2"/>
      </a:lt1>
      <a:dk2>
        <a:srgbClr val="000000"/>
      </a:dk2>
      <a:lt2>
        <a:srgbClr val="E7EDF1"/>
      </a:lt2>
      <a:accent1>
        <a:srgbClr val="33CCCC"/>
      </a:accent1>
      <a:accent2>
        <a:srgbClr val="0099CC"/>
      </a:accent2>
      <a:accent3>
        <a:srgbClr val="E4EAEE"/>
      </a:accent3>
      <a:accent4>
        <a:srgbClr val="000000"/>
      </a:accent4>
      <a:accent5>
        <a:srgbClr val="ADE2E2"/>
      </a:accent5>
      <a:accent6>
        <a:srgbClr val="008AB9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401</TotalTime>
  <Words>147</Words>
  <Application>Microsoft Office PowerPoint</Application>
  <PresentationFormat>Экран (4:3)</PresentationFormat>
  <Paragraphs>70</Paragraphs>
  <Slides>54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0" baseType="lpstr">
      <vt:lpstr>Tahoma</vt:lpstr>
      <vt:lpstr>Arial</vt:lpstr>
      <vt:lpstr>Wingdings</vt:lpstr>
      <vt:lpstr>Calibri</vt:lpstr>
      <vt:lpstr>Times New Roman</vt:lpstr>
      <vt:lpstr>Разрез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Комтел</dc:creator>
  <cp:lastModifiedBy>diz</cp:lastModifiedBy>
  <cp:revision>70</cp:revision>
  <dcterms:created xsi:type="dcterms:W3CDTF">2006-02-05T18:28:23Z</dcterms:created>
  <dcterms:modified xsi:type="dcterms:W3CDTF">2012-06-17T06:36:32Z</dcterms:modified>
</cp:coreProperties>
</file>