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82" r:id="rId10"/>
    <p:sldId id="266" r:id="rId11"/>
    <p:sldId id="283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2E033-93C6-4819-A18E-E389E84B9B9D}" type="datetimeFigureOut">
              <a:rPr lang="ru-RU" smtClean="0"/>
              <a:t>14.12.2012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277C4-AAE2-4B9A-A5EB-A6A78A9988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73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277C4-AAE2-4B9A-A5EB-A6A78A9988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62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smiles.33b.ru/smile.29414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</a:t>
            </a:r>
            <a:r>
              <a:rPr lang="ru-RU" dirty="0"/>
              <a:t>к</a:t>
            </a:r>
            <a:r>
              <a:rPr lang="ru-RU" dirty="0" smtClean="0"/>
              <a:t>сты </a:t>
            </a:r>
            <a:r>
              <a:rPr lang="ru-RU" dirty="0" smtClean="0"/>
              <a:t>зрительных </a:t>
            </a:r>
            <a:r>
              <a:rPr lang="ru-RU" dirty="0" smtClean="0"/>
              <a:t>диктантов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(По И.Т. Федоренко)</a:t>
            </a:r>
            <a:endParaRPr lang="ru-RU" dirty="0"/>
          </a:p>
        </p:txBody>
      </p:sp>
      <p:pic>
        <p:nvPicPr>
          <p:cNvPr id="5" name="Picture 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571876"/>
            <a:ext cx="2495560" cy="2495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4" descr="Ey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642918"/>
            <a:ext cx="1190627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72066" y="6072206"/>
            <a:ext cx="3571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+mj-lt"/>
              </a:rPr>
              <a:t>Составитель - Илюхина И.Н.</a:t>
            </a:r>
            <a:endParaRPr lang="ru-RU" sz="1600" i="1" dirty="0">
              <a:latin typeface="+mj-lt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600" dirty="0" smtClean="0">
                <a:solidFill>
                  <a:srgbClr val="C00000"/>
                </a:solidFill>
                <a:latin typeface="Calibri" pitchFamily="34" charset="0"/>
              </a:rPr>
              <a:t>5</a:t>
            </a:r>
            <a:endParaRPr lang="ru-RU" sz="6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12" descr="t950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00438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928670"/>
            <a:ext cx="885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Солнышко светит и греет.</a:t>
            </a:r>
            <a:endParaRPr lang="ru-RU" sz="4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287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Федя решал задачу у доски.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143116"/>
            <a:ext cx="885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Загорелась в небе зорька.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2928934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На  деревьях сверкал иней.</a:t>
            </a:r>
            <a:endParaRPr lang="ru-RU" sz="4000" b="1" dirty="0">
              <a:solidFill>
                <a:srgbClr val="0070C0"/>
              </a:solidFill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928802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  Кемерове  протекает Томь. 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428868"/>
            <a:ext cx="885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В лесу собирают землянику.</a:t>
            </a:r>
            <a:endParaRPr lang="ru-RU" sz="4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5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7" presetClass="exit" presetSubtype="0" fill="hold" grpId="1" nodeType="afterEffect">
                                  <p:stCondLst>
                                    <p:cond delay="6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xit" presetSubtype="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" presetClass="exit" presetSubtype="1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</a:rPr>
              <a:t>Набор № 1</a:t>
            </a:r>
            <a:endParaRPr lang="ru-RU" sz="6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47" descr="CBIZ0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643314"/>
            <a:ext cx="24804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Тает снег.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Идёт дождь.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Небо хмурое.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Коля заболел.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Запели птицы.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Поле опустело</a:t>
            </a:r>
            <a:r>
              <a:rPr lang="ru-RU" sz="6000" dirty="0" smtClean="0">
                <a:latin typeface="Calibri" pitchFamily="34" charset="0"/>
              </a:rPr>
              <a:t>.</a:t>
            </a:r>
            <a:endParaRPr lang="ru-RU" sz="60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xit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9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2143116"/>
            <a:ext cx="7826690" cy="10515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</a:rPr>
              <a:t>Набор № 2</a:t>
            </a:r>
            <a:endParaRPr lang="ru-RU" sz="6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Рисунок 10" descr="Без имени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571612"/>
            <a:ext cx="2571768" cy="419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Трещат морозы.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Я ищу землянику.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 лесу росла ель.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Наступила осень.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Дни стали короче.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latin typeface="Calibri" pitchFamily="34" charset="0"/>
              </a:rPr>
              <a:t>В лесу много берёз.</a:t>
            </a:r>
            <a:endParaRPr lang="ru-RU" sz="60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xit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9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071678"/>
            <a:ext cx="7715272" cy="105156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000" dirty="0" smtClean="0">
                <a:solidFill>
                  <a:srgbClr val="C00000"/>
                </a:solidFill>
                <a:latin typeface="Calibri" pitchFamily="34" charset="0"/>
              </a:rPr>
              <a:t>3</a:t>
            </a:r>
            <a:endParaRPr lang="ru-RU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15" descr="703a1a7b021366888b6ef1243654601b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2714620"/>
            <a:ext cx="3000397" cy="29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Прилетели птички.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Ярко светит солнце.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Лида вытерла доску.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Весело бегут ручьи.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Подул резкий ветер.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Зоя прилежно учится</a:t>
            </a:r>
            <a:r>
              <a:rPr lang="ru-RU" sz="6000" dirty="0" smtClean="0">
                <a:latin typeface="Calibri" pitchFamily="34" charset="0"/>
              </a:rPr>
              <a:t>.</a:t>
            </a:r>
            <a:endParaRPr lang="ru-RU" sz="60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xit" presetSubtype="1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9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</a:rPr>
              <a:t>Набор № </a:t>
            </a:r>
            <a:r>
              <a:rPr lang="ru-RU" sz="6600" dirty="0" smtClean="0">
                <a:solidFill>
                  <a:srgbClr val="C00000"/>
                </a:solidFill>
                <a:latin typeface="Calibri" pitchFamily="34" charset="0"/>
              </a:rPr>
              <a:t>4</a:t>
            </a:r>
            <a:endParaRPr lang="ru-RU" sz="6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" name="Picture 11" descr="чтец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286124"/>
            <a:ext cx="308894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786842" cy="1643074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sz="4800" dirty="0" smtClean="0">
                <a:solidFill>
                  <a:srgbClr val="002060"/>
                </a:solidFill>
                <a:effectLst/>
              </a:rPr>
              <a:t>Дятел долбил дерево.</a:t>
            </a:r>
            <a:endParaRPr lang="ru-RU" sz="48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26" y="2214554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4800" b="1" dirty="0" smtClean="0">
                <a:solidFill>
                  <a:srgbClr val="002060"/>
                </a:solidFill>
              </a:rPr>
              <a:t>Я </a:t>
            </a:r>
            <a:r>
              <a:rPr lang="ru-RU" sz="4400" b="1" dirty="0" smtClean="0">
                <a:solidFill>
                  <a:srgbClr val="002060"/>
                </a:solidFill>
              </a:rPr>
              <a:t>хочу</a:t>
            </a:r>
            <a:r>
              <a:rPr lang="ru-RU" sz="4800" b="1" dirty="0" smtClean="0">
                <a:solidFill>
                  <a:srgbClr val="002060"/>
                </a:solidFill>
              </a:rPr>
              <a:t> посадить цветы.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64" y="164305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Иней украсил деревья.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857364"/>
            <a:ext cx="8786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воды цветы завянут.</a:t>
            </a:r>
            <a:endParaRPr lang="ru-RU" sz="4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214554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Пролетело жаркое лето.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285992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Возле дома посадили ель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xit" presetSubtype="1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xit" presetSubtype="1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" presetClass="exit" presetSubtype="4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" presetClass="exit" presetSubtype="1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5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allAtOnce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372aff24714ac4af6443de32068fd234d2221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</TotalTime>
  <Words>160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Тексты зрительных диктантов</vt:lpstr>
      <vt:lpstr>Набор № 1</vt:lpstr>
      <vt:lpstr>Презентация PowerPoint</vt:lpstr>
      <vt:lpstr>Набор № 2</vt:lpstr>
      <vt:lpstr>Презентация PowerPoint</vt:lpstr>
      <vt:lpstr>Набор № 3</vt:lpstr>
      <vt:lpstr>Презентация PowerPoint</vt:lpstr>
      <vt:lpstr>Набор № 4</vt:lpstr>
      <vt:lpstr>1. Дятел долбил дерево.</vt:lpstr>
      <vt:lpstr>Набор № 5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zritelniy_diktant</dc:title>
  <cp:lastModifiedBy>diz</cp:lastModifiedBy>
  <cp:revision>29</cp:revision>
  <dcterms:modified xsi:type="dcterms:W3CDTF">2012-12-14T12:00:11Z</dcterms:modified>
</cp:coreProperties>
</file>