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67" r:id="rId3"/>
    <p:sldId id="284" r:id="rId4"/>
    <p:sldId id="269" r:id="rId5"/>
    <p:sldId id="285" r:id="rId6"/>
    <p:sldId id="271" r:id="rId7"/>
    <p:sldId id="286" r:id="rId8"/>
    <p:sldId id="272" r:id="rId9"/>
    <p:sldId id="287" r:id="rId10"/>
    <p:sldId id="273" r:id="rId11"/>
    <p:sldId id="288" r:id="rId12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7033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181BE-C54B-4700-BE21-AEA2F21D3412}" type="datetimeFigureOut">
              <a:rPr lang="ru-RU" smtClean="0"/>
              <a:t>14.12.2012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CBDC20-88B8-4770-8D40-688953ED37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49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CBDC20-88B8-4770-8D40-688953ED378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7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</a:t>
            </a:r>
            <a:r>
              <a:rPr lang="ru-RU" dirty="0"/>
              <a:t>к</a:t>
            </a:r>
            <a:r>
              <a:rPr lang="ru-RU" dirty="0" smtClean="0"/>
              <a:t>сты </a:t>
            </a:r>
            <a:r>
              <a:rPr lang="ru-RU" dirty="0" smtClean="0"/>
              <a:t>зрительных </a:t>
            </a:r>
            <a:r>
              <a:rPr lang="ru-RU" dirty="0" smtClean="0"/>
              <a:t>диктантов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(По И.Т. Федоренко)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Часть 2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5" name="Picture 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571876"/>
            <a:ext cx="2495560" cy="2495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4" descr="Ey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642918"/>
            <a:ext cx="1190627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000628" y="5929330"/>
            <a:ext cx="36118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Составитель - Илюхина И.Н.</a:t>
            </a:r>
            <a:endParaRPr lang="ru-RU" i="1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786058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Calibri" pitchFamily="34" charset="0"/>
              </a:rPr>
              <a:t>Набор № </a:t>
            </a:r>
            <a:r>
              <a:rPr lang="ru-RU" sz="7200" dirty="0" smtClean="0">
                <a:solidFill>
                  <a:srgbClr val="C00000"/>
                </a:solidFill>
                <a:latin typeface="Calibri" pitchFamily="34" charset="0"/>
              </a:rPr>
              <a:t>10</a:t>
            </a:r>
            <a:endParaRPr lang="ru-RU" sz="72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7" name="Рисунок 193" descr="tani1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428604"/>
            <a:ext cx="2500330" cy="2249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428604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ambria" pitchFamily="18" charset="0"/>
              </a:rPr>
              <a:t>Москва – столица нашей Родины.</a:t>
            </a:r>
            <a:endParaRPr lang="ru-RU" sz="36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928670"/>
            <a:ext cx="8215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Школьники поливают саженцы.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928670"/>
            <a:ext cx="8358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00FF"/>
                </a:solidFill>
                <a:latin typeface="Cambria" pitchFamily="18" charset="0"/>
              </a:rPr>
              <a:t>Артисты с</a:t>
            </a:r>
            <a:r>
              <a:rPr lang="ru-RU" sz="4000" dirty="0" smtClean="0">
                <a:solidFill>
                  <a:srgbClr val="FF0000"/>
                </a:solidFill>
                <a:latin typeface="Cambria" pitchFamily="18" charset="0"/>
              </a:rPr>
              <a:t>ъ</a:t>
            </a:r>
            <a:r>
              <a:rPr lang="ru-RU" sz="4000" dirty="0" smtClean="0">
                <a:solidFill>
                  <a:srgbClr val="0000FF"/>
                </a:solidFill>
                <a:latin typeface="Cambria" pitchFamily="18" charset="0"/>
              </a:rPr>
              <a:t>ехались на с</a:t>
            </a:r>
            <a:r>
              <a:rPr lang="ru-RU" sz="4000" dirty="0" smtClean="0">
                <a:solidFill>
                  <a:srgbClr val="FF0000"/>
                </a:solidFill>
                <a:latin typeface="Cambria" pitchFamily="18" charset="0"/>
              </a:rPr>
              <a:t>ъ</a:t>
            </a:r>
            <a:r>
              <a:rPr lang="ru-RU" sz="4000" dirty="0" smtClean="0">
                <a:solidFill>
                  <a:srgbClr val="0000FF"/>
                </a:solidFill>
                <a:latin typeface="Cambria" pitchFamily="18" charset="0"/>
              </a:rPr>
              <a:t>ёмку. </a:t>
            </a:r>
            <a:endParaRPr lang="ru-RU" sz="4000" dirty="0">
              <a:solidFill>
                <a:srgbClr val="0000FF"/>
              </a:solidFill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1428736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Надо быть честным и правдивым.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85720" y="2143116"/>
            <a:ext cx="8572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Звёзды сияют на башнях Кремля.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20" y="1643050"/>
            <a:ext cx="8643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7030A0"/>
                </a:solidFill>
                <a:latin typeface="Cambria" pitchFamily="18" charset="0"/>
              </a:rPr>
              <a:t>Летом наша семья жила на Волге.</a:t>
            </a:r>
            <a:endParaRPr lang="ru-RU" sz="4000" i="1" dirty="0">
              <a:solidFill>
                <a:srgbClr val="7030A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xit" presetSubtype="1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" presetClass="exit" presetSubtype="1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9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55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7" presetClass="exit" presetSubtype="0" fill="hold" nodeType="afterEffect">
                                  <p:stCondLst>
                                    <p:cond delay="5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discrete" valueType="clr">
                                      <p:cBhvr override="childStyle">
                                        <p:cTn id="6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9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7" grpId="0"/>
      <p:bldP spid="7" grpId="1"/>
      <p:bldP spid="9" grpId="0"/>
      <p:bldP spid="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643306" y="2143116"/>
            <a:ext cx="5112046" cy="105156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Calibri" pitchFamily="34" charset="0"/>
              </a:rPr>
              <a:t>Набор № </a:t>
            </a:r>
            <a:r>
              <a:rPr lang="ru-RU" sz="6600" dirty="0" smtClean="0">
                <a:solidFill>
                  <a:srgbClr val="C00000"/>
                </a:solidFill>
                <a:latin typeface="Calibri" pitchFamily="34" charset="0"/>
              </a:rPr>
              <a:t>6</a:t>
            </a:r>
            <a:endParaRPr lang="ru-RU" sz="6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5" name="Picture 3" descr="D:\Мои док_На_D\ирина николаевна\материалы для оформления слайдов\школная\умный умный филин 2.bm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571612"/>
            <a:ext cx="2786082" cy="420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1000108"/>
            <a:ext cx="8501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Зимой река покрылась льдом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2000240"/>
            <a:ext cx="8501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Мальчик подарил маме цветы.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1428736"/>
            <a:ext cx="81439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Дежурные стёрли пыль с доски.</a:t>
            </a:r>
            <a:endParaRPr lang="ru-RU" sz="4000" b="1" dirty="0"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1428736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огород забрались цыплята.</a:t>
            </a:r>
            <a:endParaRPr lang="ru-RU" sz="3600" b="1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2285992"/>
            <a:ext cx="84296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Candara" pitchFamily="34" charset="0"/>
              </a:rPr>
              <a:t>Мы жили возле берёзовой рощи.</a:t>
            </a:r>
            <a:endParaRPr lang="ru-RU" sz="4400" b="1" dirty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642918"/>
            <a:ext cx="850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Девочки работают в тетрадях.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xit" presetSubtype="1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xit" presetSubtype="4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400"/>
                            </p:stCondLst>
                            <p:childTnLst>
                              <p:par>
                                <p:cTn id="35" presetID="27" presetClass="exit" presetSubtype="0" fill="hold" grpId="1" nodeType="afterEffect">
                                  <p:stCondLst>
                                    <p:cond delay="5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7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9" presetClass="exit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30" presetClass="exit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decel="100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decel="100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7" presetClass="exit" presetSubtype="0" fill="hold" nodeType="afterEffect">
                                  <p:stCondLst>
                                    <p:cond delay="5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discrete" valueType="clr">
                                      <p:cBhvr override="childStyle">
                                        <p:cTn id="79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0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7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 build="allAtOnce"/>
      <p:bldP spid="6" grpId="0"/>
      <p:bldP spid="6" grpId="1"/>
      <p:bldP spid="7" grpId="0"/>
      <p:bldP spid="7" grpId="1"/>
      <p:bldP spid="8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2143116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Calibri" pitchFamily="34" charset="0"/>
              </a:rPr>
              <a:t>Набор № </a:t>
            </a:r>
            <a:r>
              <a:rPr lang="ru-RU" sz="6600" dirty="0" smtClean="0">
                <a:solidFill>
                  <a:srgbClr val="C00000"/>
                </a:solidFill>
                <a:latin typeface="Calibri" pitchFamily="34" charset="0"/>
              </a:rPr>
              <a:t>7</a:t>
            </a:r>
            <a:endParaRPr lang="ru-RU" sz="6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5" name="Picture 27" descr="art_3_5_clip_image04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357166"/>
            <a:ext cx="2031568" cy="302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785794"/>
            <a:ext cx="8429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Небо покрылось серыми тучами.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1071546"/>
            <a:ext cx="8143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33"/>
                </a:solidFill>
                <a:latin typeface="Bookman Old Style" pitchFamily="18" charset="0"/>
              </a:rPr>
              <a:t>Ребята посадили у  дома  рябину.</a:t>
            </a:r>
            <a:endParaRPr lang="ru-RU" sz="3200" b="1" dirty="0">
              <a:solidFill>
                <a:srgbClr val="007033"/>
              </a:soli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357298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Бабушка купила внуку букварь.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1928802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Землю согрело тёплое солнышко.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1857364"/>
            <a:ext cx="850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Cambria" pitchFamily="18" charset="0"/>
              </a:rPr>
              <a:t>Моя  сестра  работает  на  фабрике.</a:t>
            </a:r>
            <a:endParaRPr lang="ru-RU" sz="3600" b="1" dirty="0"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1571612"/>
            <a:ext cx="8429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Ласково  грело  весеннее  солнце.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193" descr="tani1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357166"/>
            <a:ext cx="2500330" cy="2249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xit" presetSubtype="1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5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7" presetClass="exit" presetSubtype="0" fill="hold" grpId="1" nodeType="afterEffect">
                                  <p:stCondLst>
                                    <p:cond delay="4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discrete" valueType="clr">
                                      <p:cBhvr override="childStyle">
                                        <p:cTn id="3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5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5" presetClass="exit" presetSubtype="1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3" presetClass="exit" presetSubtype="5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4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4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4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4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2143116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Calibri" pitchFamily="34" charset="0"/>
              </a:rPr>
              <a:t>Набор № </a:t>
            </a:r>
            <a:r>
              <a:rPr lang="ru-RU" sz="6000" dirty="0" smtClean="0">
                <a:solidFill>
                  <a:srgbClr val="C00000"/>
                </a:solidFill>
                <a:latin typeface="Calibri" pitchFamily="34" charset="0"/>
              </a:rPr>
              <a:t>8</a:t>
            </a:r>
            <a:endParaRPr lang="ru-RU" sz="60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5" name="Picture 6" descr="CA8XE5K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3714752"/>
            <a:ext cx="2739198" cy="2095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43042" y="714356"/>
            <a:ext cx="72152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Идёт   дождик</a:t>
            </a:r>
            <a:r>
              <a:rPr lang="ru-RU" sz="3200" b="1" dirty="0" smtClean="0"/>
              <a:t>.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1071546"/>
            <a:ext cx="8072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  <a:latin typeface="+mj-lt"/>
              </a:rPr>
              <a:t>Мы любим Кемерово.</a:t>
            </a:r>
            <a:endParaRPr lang="ru-RU" sz="4800" b="1" i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928670"/>
            <a:ext cx="81439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Бабушка печёт пирог.</a:t>
            </a:r>
            <a:endParaRPr lang="ru-RU" sz="54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1714488"/>
            <a:ext cx="835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00FF"/>
                </a:solidFill>
              </a:rPr>
              <a:t>У Андрея чистая тетрадь.</a:t>
            </a:r>
            <a:endParaRPr lang="ru-RU" sz="480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928802"/>
            <a:ext cx="8786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Помогай своему товарищу.</a:t>
            </a:r>
            <a:endParaRPr lang="ru-RU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78592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Быть здоровым очень важно!</a:t>
            </a:r>
            <a:endParaRPr lang="ru-RU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xit" presetSubtype="1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5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30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3" presetClass="exit" presetSubtype="1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55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7" presetClass="exit" presetSubtype="0" fill="hold" grpId="1" nodeType="afterEffect">
                                  <p:stCondLst>
                                    <p:cond delay="10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discrete" valueType="clr">
                                      <p:cBhvr override="childStyle">
                                        <p:cTn id="7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7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2143116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Calibri" pitchFamily="34" charset="0"/>
              </a:rPr>
              <a:t>Набор № </a:t>
            </a:r>
            <a:r>
              <a:rPr lang="ru-RU" sz="6000" dirty="0" smtClean="0">
                <a:solidFill>
                  <a:srgbClr val="C00000"/>
                </a:solidFill>
                <a:latin typeface="Calibri" pitchFamily="34" charset="0"/>
              </a:rPr>
              <a:t>9</a:t>
            </a:r>
            <a:endParaRPr lang="ru-RU" sz="60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5" name="Picture 4" descr="6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3500438"/>
            <a:ext cx="2199417" cy="216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571480"/>
            <a:ext cx="8429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Вода в море солёная на вкус.</a:t>
            </a:r>
            <a:endParaRPr lang="ru-RU" sz="4000" dirty="0"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928670"/>
            <a:ext cx="8215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Наша страна борется за мир.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1214422"/>
            <a:ext cx="835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Cambria" pitchFamily="18" charset="0"/>
              </a:rPr>
              <a:t>Началась большая перемена.</a:t>
            </a:r>
            <a:endParaRPr lang="ru-RU" sz="4800" dirty="0"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1928802"/>
            <a:ext cx="8501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00FF"/>
                </a:solidFill>
              </a:rPr>
              <a:t>Дети ходили в лес за грибами.</a:t>
            </a:r>
            <a:endParaRPr lang="ru-RU" sz="400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1571612"/>
            <a:ext cx="807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33"/>
                </a:solidFill>
              </a:rPr>
              <a:t>Руки надо мыть водой с мылом.</a:t>
            </a:r>
            <a:endParaRPr lang="ru-RU" sz="3200" b="1" dirty="0">
              <a:solidFill>
                <a:srgbClr val="007033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1142984"/>
            <a:ext cx="8858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Красивы улицы нашего города.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" presetClass="exit" presetSubtype="1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7" presetClass="exit" presetSubtype="0" fill="hold" grpId="1" nodeType="afterEffect">
                                  <p:stCondLst>
                                    <p:cond delay="7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7" presetClass="exit" presetSubtype="4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3" presetClass="exit" presetSubtype="1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9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/>
      <p:bldP spid="4" grpId="1"/>
      <p:bldP spid="5" grpId="0"/>
      <p:bldP spid="5" grpId="1"/>
      <p:bldP spid="7" grpId="0"/>
      <p:bldP spid="7" grpId="1"/>
      <p:bldP spid="8" grpId="0"/>
      <p:bldP spid="8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0"/>
  <p:tag name="ISPRING_SCORM_RATE_QUIZZES" val="0"/>
  <p:tag name="ISPRING_SCORM_PASSING_SCORE" val="0.0000000000"/>
  <p:tag name="ISPRING_RESOURCE_PATHS_HASH_2" val="a4b2d18de8bb60808b4c6a578616c1bb11847ffb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309</TotalTime>
  <Words>191</Words>
  <Application>Microsoft Office PowerPoint</Application>
  <PresentationFormat>Экран (4:3)</PresentationFormat>
  <Paragraphs>40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Тексты зрительных диктантов</vt:lpstr>
      <vt:lpstr>Набор № 6</vt:lpstr>
      <vt:lpstr>Презентация PowerPoint</vt:lpstr>
      <vt:lpstr>Набор № 7</vt:lpstr>
      <vt:lpstr>Презентация PowerPoint</vt:lpstr>
      <vt:lpstr>Набор № 8</vt:lpstr>
      <vt:lpstr>Презентация PowerPoint</vt:lpstr>
      <vt:lpstr>Набор № 9</vt:lpstr>
      <vt:lpstr>Презентация PowerPoint</vt:lpstr>
      <vt:lpstr>Набор № 10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zritelniy_diktant_2</dc:title>
  <cp:lastModifiedBy>diz</cp:lastModifiedBy>
  <cp:revision>39</cp:revision>
  <dcterms:modified xsi:type="dcterms:W3CDTF">2012-12-14T12:01:23Z</dcterms:modified>
</cp:coreProperties>
</file>